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70" r:id="rId6"/>
    <p:sldId id="272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lia Price" userId="22f11f63-d1bb-4835-9fe2-b8f55dcae573" providerId="ADAL" clId="{565BAFB8-207E-4F8D-8105-6C085F4CDC22}"/>
    <pc:docChg chg="custSel modSld">
      <pc:chgData name="Celia Price" userId="22f11f63-d1bb-4835-9fe2-b8f55dcae573" providerId="ADAL" clId="{565BAFB8-207E-4F8D-8105-6C085F4CDC22}" dt="2021-03-18T12:04:11.174" v="157" actId="14100"/>
      <pc:docMkLst>
        <pc:docMk/>
      </pc:docMkLst>
      <pc:sldChg chg="modSp mod">
        <pc:chgData name="Celia Price" userId="22f11f63-d1bb-4835-9fe2-b8f55dcae573" providerId="ADAL" clId="{565BAFB8-207E-4F8D-8105-6C085F4CDC22}" dt="2021-03-18T12:04:11.174" v="157" actId="14100"/>
        <pc:sldMkLst>
          <pc:docMk/>
          <pc:sldMk cId="4069536092" sldId="268"/>
        </pc:sldMkLst>
        <pc:picChg chg="mod modCrop">
          <ac:chgData name="Celia Price" userId="22f11f63-d1bb-4835-9fe2-b8f55dcae573" providerId="ADAL" clId="{565BAFB8-207E-4F8D-8105-6C085F4CDC22}" dt="2021-03-18T12:04:11.174" v="157" actId="14100"/>
          <ac:picMkLst>
            <pc:docMk/>
            <pc:sldMk cId="4069536092" sldId="268"/>
            <ac:picMk id="10" creationId="{4458F7A2-8CD5-4A72-A276-9F93441918D5}"/>
          </ac:picMkLst>
        </pc:picChg>
      </pc:sldChg>
      <pc:sldChg chg="modSp mod">
        <pc:chgData name="Celia Price" userId="22f11f63-d1bb-4835-9fe2-b8f55dcae573" providerId="ADAL" clId="{565BAFB8-207E-4F8D-8105-6C085F4CDC22}" dt="2021-03-10T13:40:43.739" v="155" actId="14100"/>
        <pc:sldMkLst>
          <pc:docMk/>
          <pc:sldMk cId="1311210725" sldId="272"/>
        </pc:sldMkLst>
        <pc:spChg chg="mod">
          <ac:chgData name="Celia Price" userId="22f11f63-d1bb-4835-9fe2-b8f55dcae573" providerId="ADAL" clId="{565BAFB8-207E-4F8D-8105-6C085F4CDC22}" dt="2021-03-10T13:40:43.739" v="155" actId="14100"/>
          <ac:spMkLst>
            <pc:docMk/>
            <pc:sldMk cId="1311210725" sldId="272"/>
            <ac:spMk id="5" creationId="{F04CB007-F813-460D-B42B-C99C19E0D32C}"/>
          </ac:spMkLst>
        </pc:spChg>
      </pc:sldChg>
      <pc:sldChg chg="modSp mod">
        <pc:chgData name="Celia Price" userId="22f11f63-d1bb-4835-9fe2-b8f55dcae573" providerId="ADAL" clId="{565BAFB8-207E-4F8D-8105-6C085F4CDC22}" dt="2021-03-10T13:38:25.438" v="94" actId="6549"/>
        <pc:sldMkLst>
          <pc:docMk/>
          <pc:sldMk cId="1683061770" sldId="273"/>
        </pc:sldMkLst>
        <pc:spChg chg="mod">
          <ac:chgData name="Celia Price" userId="22f11f63-d1bb-4835-9fe2-b8f55dcae573" providerId="ADAL" clId="{565BAFB8-207E-4F8D-8105-6C085F4CDC22}" dt="2021-03-10T13:38:25.438" v="94" actId="6549"/>
          <ac:spMkLst>
            <pc:docMk/>
            <pc:sldMk cId="1683061770" sldId="273"/>
            <ac:spMk id="5" creationId="{F04CB007-F813-460D-B42B-C99C19E0D32C}"/>
          </ac:spMkLst>
        </pc:spChg>
      </pc:sldChg>
    </pc:docChg>
  </pc:docChgLst>
  <pc:docChgLst>
    <pc:chgData name="Celia Price" userId="22f11f63-d1bb-4835-9fe2-b8f55dcae573" providerId="ADAL" clId="{54E330B9-C723-4D61-A098-4E53DF4A1A71}"/>
    <pc:docChg chg="undo custSel addSld delSld modSld">
      <pc:chgData name="Celia Price" userId="22f11f63-d1bb-4835-9fe2-b8f55dcae573" providerId="ADAL" clId="{54E330B9-C723-4D61-A098-4E53DF4A1A71}" dt="2021-02-21T20:25:11.256" v="3607" actId="962"/>
      <pc:docMkLst>
        <pc:docMk/>
      </pc:docMkLst>
      <pc:sldChg chg="delSp del mod">
        <pc:chgData name="Celia Price" userId="22f11f63-d1bb-4835-9fe2-b8f55dcae573" providerId="ADAL" clId="{54E330B9-C723-4D61-A098-4E53DF4A1A71}" dt="2021-02-21T18:50:46.123" v="3" actId="2696"/>
        <pc:sldMkLst>
          <pc:docMk/>
          <pc:sldMk cId="3201233856" sldId="257"/>
        </pc:sldMkLst>
        <pc:spChg chg="del">
          <ac:chgData name="Celia Price" userId="22f11f63-d1bb-4835-9fe2-b8f55dcae573" providerId="ADAL" clId="{54E330B9-C723-4D61-A098-4E53DF4A1A71}" dt="2021-02-21T18:50:21.597" v="0" actId="478"/>
          <ac:spMkLst>
            <pc:docMk/>
            <pc:sldMk cId="3201233856" sldId="257"/>
            <ac:spMk id="2" creationId="{CEEC500E-898C-4875-9E8E-E67D080BE9C3}"/>
          </ac:spMkLst>
        </pc:spChg>
        <pc:spChg chg="del">
          <ac:chgData name="Celia Price" userId="22f11f63-d1bb-4835-9fe2-b8f55dcae573" providerId="ADAL" clId="{54E330B9-C723-4D61-A098-4E53DF4A1A71}" dt="2021-02-21T18:50:28.753" v="1" actId="478"/>
          <ac:spMkLst>
            <pc:docMk/>
            <pc:sldMk cId="3201233856" sldId="257"/>
            <ac:spMk id="3" creationId="{2FD9A575-6547-40ED-BE98-11C741E0EECB}"/>
          </ac:spMkLst>
        </pc:spChg>
      </pc:sldChg>
      <pc:sldChg chg="addSp delSp modSp add mod">
        <pc:chgData name="Celia Price" userId="22f11f63-d1bb-4835-9fe2-b8f55dcae573" providerId="ADAL" clId="{54E330B9-C723-4D61-A098-4E53DF4A1A71}" dt="2021-02-21T20:15:01.186" v="3564" actId="1076"/>
        <pc:sldMkLst>
          <pc:docMk/>
          <pc:sldMk cId="2094714738" sldId="266"/>
        </pc:sldMkLst>
        <pc:spChg chg="mod">
          <ac:chgData name="Celia Price" userId="22f11f63-d1bb-4835-9fe2-b8f55dcae573" providerId="ADAL" clId="{54E330B9-C723-4D61-A098-4E53DF4A1A71}" dt="2021-02-21T20:02:28.885" v="3153" actId="20577"/>
          <ac:spMkLst>
            <pc:docMk/>
            <pc:sldMk cId="2094714738" sldId="266"/>
            <ac:spMk id="3" creationId="{F30F738E-6F2B-4EA4-8FB5-A36EFE32A1AE}"/>
          </ac:spMkLst>
        </pc:spChg>
        <pc:spChg chg="mod">
          <ac:chgData name="Celia Price" userId="22f11f63-d1bb-4835-9fe2-b8f55dcae573" providerId="ADAL" clId="{54E330B9-C723-4D61-A098-4E53DF4A1A71}" dt="2021-02-21T20:01:59.139" v="3144" actId="113"/>
          <ac:spMkLst>
            <pc:docMk/>
            <pc:sldMk cId="2094714738" sldId="266"/>
            <ac:spMk id="4" creationId="{5F89CEEF-DB9E-4304-B6DD-90FD26BB6961}"/>
          </ac:spMkLst>
        </pc:spChg>
        <pc:spChg chg="add del mod">
          <ac:chgData name="Celia Price" userId="22f11f63-d1bb-4835-9fe2-b8f55dcae573" providerId="ADAL" clId="{54E330B9-C723-4D61-A098-4E53DF4A1A71}" dt="2021-02-21T20:14:23.900" v="3549" actId="20577"/>
          <ac:spMkLst>
            <pc:docMk/>
            <pc:sldMk cId="2094714738" sldId="266"/>
            <ac:spMk id="6" creationId="{E0384C2F-6B17-4C67-8E88-099A11904DB9}"/>
          </ac:spMkLst>
        </pc:spChg>
        <pc:spChg chg="mod">
          <ac:chgData name="Celia Price" userId="22f11f63-d1bb-4835-9fe2-b8f55dcae573" providerId="ADAL" clId="{54E330B9-C723-4D61-A098-4E53DF4A1A71}" dt="2021-02-21T19:55:11.309" v="2937" actId="20577"/>
          <ac:spMkLst>
            <pc:docMk/>
            <pc:sldMk cId="2094714738" sldId="266"/>
            <ac:spMk id="8" creationId="{4534525E-621A-4C50-BAFC-680B098705D0}"/>
          </ac:spMkLst>
        </pc:spChg>
        <pc:spChg chg="mod">
          <ac:chgData name="Celia Price" userId="22f11f63-d1bb-4835-9fe2-b8f55dcae573" providerId="ADAL" clId="{54E330B9-C723-4D61-A098-4E53DF4A1A71}" dt="2021-02-21T19:59:35.635" v="3128" actId="1076"/>
          <ac:spMkLst>
            <pc:docMk/>
            <pc:sldMk cId="2094714738" sldId="266"/>
            <ac:spMk id="10" creationId="{42A382EB-50C0-4FAC-880F-015DF30B8CF6}"/>
          </ac:spMkLst>
        </pc:spChg>
        <pc:spChg chg="mod">
          <ac:chgData name="Celia Price" userId="22f11f63-d1bb-4835-9fe2-b8f55dcae573" providerId="ADAL" clId="{54E330B9-C723-4D61-A098-4E53DF4A1A71}" dt="2021-02-21T19:53:30.670" v="2887" actId="20577"/>
          <ac:spMkLst>
            <pc:docMk/>
            <pc:sldMk cId="2094714738" sldId="266"/>
            <ac:spMk id="12" creationId="{FED32C9C-5D76-4C66-B130-DEEA4CC936BD}"/>
          </ac:spMkLst>
        </pc:spChg>
        <pc:spChg chg="mod">
          <ac:chgData name="Celia Price" userId="22f11f63-d1bb-4835-9fe2-b8f55dcae573" providerId="ADAL" clId="{54E330B9-C723-4D61-A098-4E53DF4A1A71}" dt="2021-02-21T19:52:48.226" v="2834" actId="20577"/>
          <ac:spMkLst>
            <pc:docMk/>
            <pc:sldMk cId="2094714738" sldId="266"/>
            <ac:spMk id="14" creationId="{78095E74-C388-47C6-B846-3BAE125391AE}"/>
          </ac:spMkLst>
        </pc:spChg>
        <pc:spChg chg="mod">
          <ac:chgData name="Celia Price" userId="22f11f63-d1bb-4835-9fe2-b8f55dcae573" providerId="ADAL" clId="{54E330B9-C723-4D61-A098-4E53DF4A1A71}" dt="2021-02-21T20:14:50.413" v="3562" actId="1076"/>
          <ac:spMkLst>
            <pc:docMk/>
            <pc:sldMk cId="2094714738" sldId="266"/>
            <ac:spMk id="15" creationId="{E8F6F4C2-D85E-489E-B25D-1537D960F2EC}"/>
          </ac:spMkLst>
        </pc:spChg>
        <pc:spChg chg="mod">
          <ac:chgData name="Celia Price" userId="22f11f63-d1bb-4835-9fe2-b8f55dcae573" providerId="ADAL" clId="{54E330B9-C723-4D61-A098-4E53DF4A1A71}" dt="2021-02-21T19:57:41.599" v="3098" actId="14100"/>
          <ac:spMkLst>
            <pc:docMk/>
            <pc:sldMk cId="2094714738" sldId="266"/>
            <ac:spMk id="16" creationId="{F2FE2637-0FCC-4AEA-9628-EFCD6C82D38E}"/>
          </ac:spMkLst>
        </pc:spChg>
        <pc:spChg chg="mod">
          <ac:chgData name="Celia Price" userId="22f11f63-d1bb-4835-9fe2-b8f55dcae573" providerId="ADAL" clId="{54E330B9-C723-4D61-A098-4E53DF4A1A71}" dt="2021-02-21T19:54:15.276" v="2916" actId="14100"/>
          <ac:spMkLst>
            <pc:docMk/>
            <pc:sldMk cId="2094714738" sldId="266"/>
            <ac:spMk id="20" creationId="{F315F080-8046-4DAF-92B7-16E8E8CD3014}"/>
          </ac:spMkLst>
        </pc:spChg>
        <pc:spChg chg="mod">
          <ac:chgData name="Celia Price" userId="22f11f63-d1bb-4835-9fe2-b8f55dcae573" providerId="ADAL" clId="{54E330B9-C723-4D61-A098-4E53DF4A1A71}" dt="2021-02-21T20:01:07.213" v="3138" actId="1076"/>
          <ac:spMkLst>
            <pc:docMk/>
            <pc:sldMk cId="2094714738" sldId="266"/>
            <ac:spMk id="62" creationId="{B5F7B0A4-E3C2-41BB-89B7-2E15DC58C751}"/>
          </ac:spMkLst>
        </pc:spChg>
        <pc:spChg chg="mod">
          <ac:chgData name="Celia Price" userId="22f11f63-d1bb-4835-9fe2-b8f55dcae573" providerId="ADAL" clId="{54E330B9-C723-4D61-A098-4E53DF4A1A71}" dt="2021-02-21T20:00:41.995" v="3137" actId="1076"/>
          <ac:spMkLst>
            <pc:docMk/>
            <pc:sldMk cId="2094714738" sldId="266"/>
            <ac:spMk id="69" creationId="{F31C871F-D191-4DCD-BA28-DB1AA42AE666}"/>
          </ac:spMkLst>
        </pc:spChg>
        <pc:spChg chg="mod">
          <ac:chgData name="Celia Price" userId="22f11f63-d1bb-4835-9fe2-b8f55dcae573" providerId="ADAL" clId="{54E330B9-C723-4D61-A098-4E53DF4A1A71}" dt="2021-02-21T19:56:30.088" v="3056" actId="20577"/>
          <ac:spMkLst>
            <pc:docMk/>
            <pc:sldMk cId="2094714738" sldId="266"/>
            <ac:spMk id="80" creationId="{64771C77-8C05-427A-B510-FA6C2AB15167}"/>
          </ac:spMkLst>
        </pc:spChg>
        <pc:spChg chg="mod">
          <ac:chgData name="Celia Price" userId="22f11f63-d1bb-4835-9fe2-b8f55dcae573" providerId="ADAL" clId="{54E330B9-C723-4D61-A098-4E53DF4A1A71}" dt="2021-02-21T20:00:00.009" v="3130" actId="1076"/>
          <ac:spMkLst>
            <pc:docMk/>
            <pc:sldMk cId="2094714738" sldId="266"/>
            <ac:spMk id="87" creationId="{F4E355E7-D4F8-43B6-B9CF-44CA5655DB8D}"/>
          </ac:spMkLst>
        </pc:spChg>
        <pc:spChg chg="mod">
          <ac:chgData name="Celia Price" userId="22f11f63-d1bb-4835-9fe2-b8f55dcae573" providerId="ADAL" clId="{54E330B9-C723-4D61-A098-4E53DF4A1A71}" dt="2021-02-21T20:02:54.366" v="3166" actId="20577"/>
          <ac:spMkLst>
            <pc:docMk/>
            <pc:sldMk cId="2094714738" sldId="266"/>
            <ac:spMk id="98" creationId="{76B13FB6-4003-4A67-B4CA-74B5ED2FBC19}"/>
          </ac:spMkLst>
        </pc:spChg>
        <pc:spChg chg="mod">
          <ac:chgData name="Celia Price" userId="22f11f63-d1bb-4835-9fe2-b8f55dcae573" providerId="ADAL" clId="{54E330B9-C723-4D61-A098-4E53DF4A1A71}" dt="2021-02-21T20:03:41.219" v="3191" actId="14100"/>
          <ac:spMkLst>
            <pc:docMk/>
            <pc:sldMk cId="2094714738" sldId="266"/>
            <ac:spMk id="102" creationId="{2882753F-F11F-4671-A643-0BBF136B922F}"/>
          </ac:spMkLst>
        </pc:spChg>
        <pc:spChg chg="mod">
          <ac:chgData name="Celia Price" userId="22f11f63-d1bb-4835-9fe2-b8f55dcae573" providerId="ADAL" clId="{54E330B9-C723-4D61-A098-4E53DF4A1A71}" dt="2021-02-21T20:03:50.535" v="3201" actId="20577"/>
          <ac:spMkLst>
            <pc:docMk/>
            <pc:sldMk cId="2094714738" sldId="266"/>
            <ac:spMk id="106" creationId="{8F1EF326-910E-4E10-A4C7-A72AC4C4C8B2}"/>
          </ac:spMkLst>
        </pc:spChg>
        <pc:spChg chg="mod">
          <ac:chgData name="Celia Price" userId="22f11f63-d1bb-4835-9fe2-b8f55dcae573" providerId="ADAL" clId="{54E330B9-C723-4D61-A098-4E53DF4A1A71}" dt="2021-02-21T20:04:19.016" v="3221" actId="20577"/>
          <ac:spMkLst>
            <pc:docMk/>
            <pc:sldMk cId="2094714738" sldId="266"/>
            <ac:spMk id="110" creationId="{FEA5EE8E-7A8C-43BE-BE49-62FFD8F4BE12}"/>
          </ac:spMkLst>
        </pc:spChg>
        <pc:spChg chg="mod">
          <ac:chgData name="Celia Price" userId="22f11f63-d1bb-4835-9fe2-b8f55dcae573" providerId="ADAL" clId="{54E330B9-C723-4D61-A098-4E53DF4A1A71}" dt="2021-02-21T20:14:35.491" v="3561" actId="20577"/>
          <ac:spMkLst>
            <pc:docMk/>
            <pc:sldMk cId="2094714738" sldId="266"/>
            <ac:spMk id="125" creationId="{4A99F156-EFD4-495E-8694-E189D1C60A32}"/>
          </ac:spMkLst>
        </pc:spChg>
        <pc:cxnChg chg="mod">
          <ac:chgData name="Celia Price" userId="22f11f63-d1bb-4835-9fe2-b8f55dcae573" providerId="ADAL" clId="{54E330B9-C723-4D61-A098-4E53DF4A1A71}" dt="2021-02-21T20:01:27.217" v="3141" actId="14100"/>
          <ac:cxnSpMkLst>
            <pc:docMk/>
            <pc:sldMk cId="2094714738" sldId="266"/>
            <ac:cxnSpMk id="5" creationId="{FE0F6365-A47B-48B9-9046-EA9C2A627175}"/>
          </ac:cxnSpMkLst>
        </pc:cxnChg>
        <pc:cxnChg chg="mod">
          <ac:chgData name="Celia Price" userId="22f11f63-d1bb-4835-9fe2-b8f55dcae573" providerId="ADAL" clId="{54E330B9-C723-4D61-A098-4E53DF4A1A71}" dt="2021-02-21T19:57:41.599" v="3098" actId="14100"/>
          <ac:cxnSpMkLst>
            <pc:docMk/>
            <pc:sldMk cId="2094714738" sldId="266"/>
            <ac:cxnSpMk id="21" creationId="{EC274E91-C3DE-4DB5-B3F3-AE4D86323F58}"/>
          </ac:cxnSpMkLst>
        </pc:cxnChg>
        <pc:cxnChg chg="mod">
          <ac:chgData name="Celia Price" userId="22f11f63-d1bb-4835-9fe2-b8f55dcae573" providerId="ADAL" clId="{54E330B9-C723-4D61-A098-4E53DF4A1A71}" dt="2021-02-21T20:00:39.319" v="3136" actId="14100"/>
          <ac:cxnSpMkLst>
            <pc:docMk/>
            <pc:sldMk cId="2094714738" sldId="266"/>
            <ac:cxnSpMk id="70" creationId="{D3ADDFEB-F445-4EC9-AB91-C949D86ABC9D}"/>
          </ac:cxnSpMkLst>
        </pc:cxnChg>
        <pc:cxnChg chg="mod">
          <ac:chgData name="Celia Price" userId="22f11f63-d1bb-4835-9fe2-b8f55dcae573" providerId="ADAL" clId="{54E330B9-C723-4D61-A098-4E53DF4A1A71}" dt="2021-02-21T20:15:01.186" v="3564" actId="1076"/>
          <ac:cxnSpMkLst>
            <pc:docMk/>
            <pc:sldMk cId="2094714738" sldId="266"/>
            <ac:cxnSpMk id="82" creationId="{B89A8B3F-24B6-4A8C-A571-60F8B7D8648E}"/>
          </ac:cxnSpMkLst>
        </pc:cxnChg>
        <pc:cxnChg chg="mod">
          <ac:chgData name="Celia Price" userId="22f11f63-d1bb-4835-9fe2-b8f55dcae573" providerId="ADAL" clId="{54E330B9-C723-4D61-A098-4E53DF4A1A71}" dt="2021-02-21T20:02:12.285" v="3145" actId="1076"/>
          <ac:cxnSpMkLst>
            <pc:docMk/>
            <pc:sldMk cId="2094714738" sldId="266"/>
            <ac:cxnSpMk id="86" creationId="{7028DD14-516F-490A-A9C9-D3451A0E278B}"/>
          </ac:cxnSpMkLst>
        </pc:cxnChg>
        <pc:cxnChg chg="mod">
          <ac:chgData name="Celia Price" userId="22f11f63-d1bb-4835-9fe2-b8f55dcae573" providerId="ADAL" clId="{54E330B9-C723-4D61-A098-4E53DF4A1A71}" dt="2021-02-21T20:03:41.219" v="3191" actId="14100"/>
          <ac:cxnSpMkLst>
            <pc:docMk/>
            <pc:sldMk cId="2094714738" sldId="266"/>
            <ac:cxnSpMk id="103" creationId="{227CAA4F-C3DB-4FDF-8100-3E356D97AEB5}"/>
          </ac:cxnSpMkLst>
        </pc:cxnChg>
        <pc:cxnChg chg="mod">
          <ac:chgData name="Celia Price" userId="22f11f63-d1bb-4835-9fe2-b8f55dcae573" providerId="ADAL" clId="{54E330B9-C723-4D61-A098-4E53DF4A1A71}" dt="2021-02-21T20:04:44.045" v="3246" actId="1076"/>
          <ac:cxnSpMkLst>
            <pc:docMk/>
            <pc:sldMk cId="2094714738" sldId="266"/>
            <ac:cxnSpMk id="126" creationId="{1F2E18B6-C646-4625-A9A6-86E982F2D59D}"/>
          </ac:cxnSpMkLst>
        </pc:cxnChg>
      </pc:sldChg>
      <pc:sldChg chg="modSp add mod">
        <pc:chgData name="Celia Price" userId="22f11f63-d1bb-4835-9fe2-b8f55dcae573" providerId="ADAL" clId="{54E330B9-C723-4D61-A098-4E53DF4A1A71}" dt="2021-02-21T20:14:01.393" v="3535" actId="14100"/>
        <pc:sldMkLst>
          <pc:docMk/>
          <pc:sldMk cId="2045612283" sldId="267"/>
        </pc:sldMkLst>
        <pc:spChg chg="mod">
          <ac:chgData name="Celia Price" userId="22f11f63-d1bb-4835-9fe2-b8f55dcae573" providerId="ADAL" clId="{54E330B9-C723-4D61-A098-4E53DF4A1A71}" dt="2021-02-21T20:06:01.395" v="3258" actId="20577"/>
          <ac:spMkLst>
            <pc:docMk/>
            <pc:sldMk cId="2045612283" sldId="267"/>
            <ac:spMk id="3" creationId="{F30F738E-6F2B-4EA4-8FB5-A36EFE32A1AE}"/>
          </ac:spMkLst>
        </pc:spChg>
        <pc:spChg chg="mod">
          <ac:chgData name="Celia Price" userId="22f11f63-d1bb-4835-9fe2-b8f55dcae573" providerId="ADAL" clId="{54E330B9-C723-4D61-A098-4E53DF4A1A71}" dt="2021-02-21T20:10:22.102" v="3447" actId="20577"/>
          <ac:spMkLst>
            <pc:docMk/>
            <pc:sldMk cId="2045612283" sldId="267"/>
            <ac:spMk id="4" creationId="{5F89CEEF-DB9E-4304-B6DD-90FD26BB6961}"/>
          </ac:spMkLst>
        </pc:spChg>
        <pc:spChg chg="mod">
          <ac:chgData name="Celia Price" userId="22f11f63-d1bb-4835-9fe2-b8f55dcae573" providerId="ADAL" clId="{54E330B9-C723-4D61-A098-4E53DF4A1A71}" dt="2021-02-21T20:06:41.259" v="3282" actId="14100"/>
          <ac:spMkLst>
            <pc:docMk/>
            <pc:sldMk cId="2045612283" sldId="267"/>
            <ac:spMk id="6" creationId="{E0384C2F-6B17-4C67-8E88-099A11904DB9}"/>
          </ac:spMkLst>
        </pc:spChg>
        <pc:spChg chg="mod">
          <ac:chgData name="Celia Price" userId="22f11f63-d1bb-4835-9fe2-b8f55dcae573" providerId="ADAL" clId="{54E330B9-C723-4D61-A098-4E53DF4A1A71}" dt="2021-02-21T20:09:54.225" v="3410" actId="20577"/>
          <ac:spMkLst>
            <pc:docMk/>
            <pc:sldMk cId="2045612283" sldId="267"/>
            <ac:spMk id="8" creationId="{4534525E-621A-4C50-BAFC-680B098705D0}"/>
          </ac:spMkLst>
        </pc:spChg>
        <pc:spChg chg="mod">
          <ac:chgData name="Celia Price" userId="22f11f63-d1bb-4835-9fe2-b8f55dcae573" providerId="ADAL" clId="{54E330B9-C723-4D61-A098-4E53DF4A1A71}" dt="2021-02-21T20:08:25.262" v="3347" actId="20577"/>
          <ac:spMkLst>
            <pc:docMk/>
            <pc:sldMk cId="2045612283" sldId="267"/>
            <ac:spMk id="10" creationId="{42A382EB-50C0-4FAC-880F-015DF30B8CF6}"/>
          </ac:spMkLst>
        </pc:spChg>
        <pc:spChg chg="mod">
          <ac:chgData name="Celia Price" userId="22f11f63-d1bb-4835-9fe2-b8f55dcae573" providerId="ADAL" clId="{54E330B9-C723-4D61-A098-4E53DF4A1A71}" dt="2021-02-21T20:09:21.119" v="3384" actId="14100"/>
          <ac:spMkLst>
            <pc:docMk/>
            <pc:sldMk cId="2045612283" sldId="267"/>
            <ac:spMk id="14" creationId="{78095E74-C388-47C6-B846-3BAE125391AE}"/>
          </ac:spMkLst>
        </pc:spChg>
        <pc:spChg chg="mod">
          <ac:chgData name="Celia Price" userId="22f11f63-d1bb-4835-9fe2-b8f55dcae573" providerId="ADAL" clId="{54E330B9-C723-4D61-A098-4E53DF4A1A71}" dt="2021-02-21T20:09:48.067" v="3404" actId="20577"/>
          <ac:spMkLst>
            <pc:docMk/>
            <pc:sldMk cId="2045612283" sldId="267"/>
            <ac:spMk id="15" creationId="{E8F6F4C2-D85E-489E-B25D-1537D960F2EC}"/>
          </ac:spMkLst>
        </pc:spChg>
        <pc:spChg chg="mod">
          <ac:chgData name="Celia Price" userId="22f11f63-d1bb-4835-9fe2-b8f55dcae573" providerId="ADAL" clId="{54E330B9-C723-4D61-A098-4E53DF4A1A71}" dt="2021-02-21T20:13:12.359" v="3511" actId="20577"/>
          <ac:spMkLst>
            <pc:docMk/>
            <pc:sldMk cId="2045612283" sldId="267"/>
            <ac:spMk id="16" creationId="{F2FE2637-0FCC-4AEA-9628-EFCD6C82D38E}"/>
          </ac:spMkLst>
        </pc:spChg>
        <pc:spChg chg="mod">
          <ac:chgData name="Celia Price" userId="22f11f63-d1bb-4835-9fe2-b8f55dcae573" providerId="ADAL" clId="{54E330B9-C723-4D61-A098-4E53DF4A1A71}" dt="2021-02-21T20:09:01.727" v="3371" actId="14100"/>
          <ac:spMkLst>
            <pc:docMk/>
            <pc:sldMk cId="2045612283" sldId="267"/>
            <ac:spMk id="20" creationId="{F315F080-8046-4DAF-92B7-16E8E8CD3014}"/>
          </ac:spMkLst>
        </pc:spChg>
        <pc:spChg chg="mod">
          <ac:chgData name="Celia Price" userId="22f11f63-d1bb-4835-9fe2-b8f55dcae573" providerId="ADAL" clId="{54E330B9-C723-4D61-A098-4E53DF4A1A71}" dt="2021-02-21T18:54:43.124" v="101" actId="207"/>
          <ac:spMkLst>
            <pc:docMk/>
            <pc:sldMk cId="2045612283" sldId="267"/>
            <ac:spMk id="62" creationId="{B5F7B0A4-E3C2-41BB-89B7-2E15DC58C751}"/>
          </ac:spMkLst>
        </pc:spChg>
        <pc:spChg chg="mod">
          <ac:chgData name="Celia Price" userId="22f11f63-d1bb-4835-9fe2-b8f55dcae573" providerId="ADAL" clId="{54E330B9-C723-4D61-A098-4E53DF4A1A71}" dt="2021-02-21T20:07:31.943" v="3312" actId="313"/>
          <ac:spMkLst>
            <pc:docMk/>
            <pc:sldMk cId="2045612283" sldId="267"/>
            <ac:spMk id="69" creationId="{F31C871F-D191-4DCD-BA28-DB1AA42AE666}"/>
          </ac:spMkLst>
        </pc:spChg>
        <pc:spChg chg="mod">
          <ac:chgData name="Celia Price" userId="22f11f63-d1bb-4835-9fe2-b8f55dcae573" providerId="ADAL" clId="{54E330B9-C723-4D61-A098-4E53DF4A1A71}" dt="2021-02-21T20:08:47.513" v="3361" actId="20577"/>
          <ac:spMkLst>
            <pc:docMk/>
            <pc:sldMk cId="2045612283" sldId="267"/>
            <ac:spMk id="80" creationId="{64771C77-8C05-427A-B510-FA6C2AB15167}"/>
          </ac:spMkLst>
        </pc:spChg>
        <pc:spChg chg="mod">
          <ac:chgData name="Celia Price" userId="22f11f63-d1bb-4835-9fe2-b8f55dcae573" providerId="ADAL" clId="{54E330B9-C723-4D61-A098-4E53DF4A1A71}" dt="2021-02-21T20:12:56.747" v="3500" actId="1076"/>
          <ac:spMkLst>
            <pc:docMk/>
            <pc:sldMk cId="2045612283" sldId="267"/>
            <ac:spMk id="87" creationId="{F4E355E7-D4F8-43B6-B9CF-44CA5655DB8D}"/>
          </ac:spMkLst>
        </pc:spChg>
        <pc:spChg chg="mod">
          <ac:chgData name="Celia Price" userId="22f11f63-d1bb-4835-9fe2-b8f55dcae573" providerId="ADAL" clId="{54E330B9-C723-4D61-A098-4E53DF4A1A71}" dt="2021-02-21T20:08:02.518" v="3333" actId="20577"/>
          <ac:spMkLst>
            <pc:docMk/>
            <pc:sldMk cId="2045612283" sldId="267"/>
            <ac:spMk id="102" creationId="{2882753F-F11F-4671-A643-0BBF136B922F}"/>
          </ac:spMkLst>
        </pc:spChg>
        <pc:spChg chg="mod">
          <ac:chgData name="Celia Price" userId="22f11f63-d1bb-4835-9fe2-b8f55dcae573" providerId="ADAL" clId="{54E330B9-C723-4D61-A098-4E53DF4A1A71}" dt="2021-02-21T20:13:02.403" v="3501" actId="1076"/>
          <ac:spMkLst>
            <pc:docMk/>
            <pc:sldMk cId="2045612283" sldId="267"/>
            <ac:spMk id="106" creationId="{8F1EF326-910E-4E10-A4C7-A72AC4C4C8B2}"/>
          </ac:spMkLst>
        </pc:spChg>
        <pc:spChg chg="mod">
          <ac:chgData name="Celia Price" userId="22f11f63-d1bb-4835-9fe2-b8f55dcae573" providerId="ADAL" clId="{54E330B9-C723-4D61-A098-4E53DF4A1A71}" dt="2021-02-21T20:14:01.393" v="3535" actId="14100"/>
          <ac:spMkLst>
            <pc:docMk/>
            <pc:sldMk cId="2045612283" sldId="267"/>
            <ac:spMk id="110" creationId="{FEA5EE8E-7A8C-43BE-BE49-62FFD8F4BE12}"/>
          </ac:spMkLst>
        </pc:spChg>
        <pc:spChg chg="mod">
          <ac:chgData name="Celia Price" userId="22f11f63-d1bb-4835-9fe2-b8f55dcae573" providerId="ADAL" clId="{54E330B9-C723-4D61-A098-4E53DF4A1A71}" dt="2021-02-21T20:11:44.183" v="3471"/>
          <ac:spMkLst>
            <pc:docMk/>
            <pc:sldMk cId="2045612283" sldId="267"/>
            <ac:spMk id="125" creationId="{4A99F156-EFD4-495E-8694-E189D1C60A32}"/>
          </ac:spMkLst>
        </pc:spChg>
        <pc:cxnChg chg="mod">
          <ac:chgData name="Celia Price" userId="22f11f63-d1bb-4835-9fe2-b8f55dcae573" providerId="ADAL" clId="{54E330B9-C723-4D61-A098-4E53DF4A1A71}" dt="2021-02-21T20:06:46.193" v="3283" actId="1076"/>
          <ac:cxnSpMkLst>
            <pc:docMk/>
            <pc:sldMk cId="2045612283" sldId="267"/>
            <ac:cxnSpMk id="9" creationId="{150482B2-0C46-4C60-86F7-A749EA815967}"/>
          </ac:cxnSpMkLst>
        </pc:cxnChg>
        <pc:cxnChg chg="mod">
          <ac:chgData name="Celia Price" userId="22f11f63-d1bb-4835-9fe2-b8f55dcae573" providerId="ADAL" clId="{54E330B9-C723-4D61-A098-4E53DF4A1A71}" dt="2021-02-21T20:09:05.053" v="3372" actId="1076"/>
          <ac:cxnSpMkLst>
            <pc:docMk/>
            <pc:sldMk cId="2045612283" sldId="267"/>
            <ac:cxnSpMk id="17" creationId="{91D0B5BD-F188-4C83-808B-8AE344857998}"/>
          </ac:cxnSpMkLst>
        </pc:cxnChg>
        <pc:cxnChg chg="mod">
          <ac:chgData name="Celia Price" userId="22f11f63-d1bb-4835-9fe2-b8f55dcae573" providerId="ADAL" clId="{54E330B9-C723-4D61-A098-4E53DF4A1A71}" dt="2021-02-21T20:07:28.793" v="3310" actId="14100"/>
          <ac:cxnSpMkLst>
            <pc:docMk/>
            <pc:sldMk cId="2045612283" sldId="267"/>
            <ac:cxnSpMk id="70" creationId="{D3ADDFEB-F445-4EC9-AB91-C949D86ABC9D}"/>
          </ac:cxnSpMkLst>
        </pc:cxnChg>
        <pc:cxnChg chg="mod">
          <ac:chgData name="Celia Price" userId="22f11f63-d1bb-4835-9fe2-b8f55dcae573" providerId="ADAL" clId="{54E330B9-C723-4D61-A098-4E53DF4A1A71}" dt="2021-02-21T20:11:12.895" v="3470" actId="1076"/>
          <ac:cxnSpMkLst>
            <pc:docMk/>
            <pc:sldMk cId="2045612283" sldId="267"/>
            <ac:cxnSpMk id="86" creationId="{7028DD14-516F-490A-A9C9-D3451A0E278B}"/>
          </ac:cxnSpMkLst>
        </pc:cxnChg>
        <pc:cxnChg chg="mod">
          <ac:chgData name="Celia Price" userId="22f11f63-d1bb-4835-9fe2-b8f55dcae573" providerId="ADAL" clId="{54E330B9-C723-4D61-A098-4E53DF4A1A71}" dt="2021-02-21T20:12:02.249" v="3472" actId="1076"/>
          <ac:cxnSpMkLst>
            <pc:docMk/>
            <pc:sldMk cId="2045612283" sldId="267"/>
            <ac:cxnSpMk id="107" creationId="{DF18F963-A5F6-4788-98D5-A9D812D4C936}"/>
          </ac:cxnSpMkLst>
        </pc:cxnChg>
      </pc:sldChg>
      <pc:sldChg chg="addSp delSp modSp new mod modClrScheme chgLayout">
        <pc:chgData name="Celia Price" userId="22f11f63-d1bb-4835-9fe2-b8f55dcae573" providerId="ADAL" clId="{54E330B9-C723-4D61-A098-4E53DF4A1A71}" dt="2021-02-21T20:25:11.256" v="3607" actId="962"/>
        <pc:sldMkLst>
          <pc:docMk/>
          <pc:sldMk cId="4069536092" sldId="268"/>
        </pc:sldMkLst>
        <pc:spChg chg="del mod ord">
          <ac:chgData name="Celia Price" userId="22f11f63-d1bb-4835-9fe2-b8f55dcae573" providerId="ADAL" clId="{54E330B9-C723-4D61-A098-4E53DF4A1A71}" dt="2021-02-21T18:57:15.279" v="104" actId="700"/>
          <ac:spMkLst>
            <pc:docMk/>
            <pc:sldMk cId="4069536092" sldId="268"/>
            <ac:spMk id="2" creationId="{920860A8-A525-4590-8ECC-5C16B3793AB8}"/>
          </ac:spMkLst>
        </pc:spChg>
        <pc:spChg chg="add mod ord">
          <ac:chgData name="Celia Price" userId="22f11f63-d1bb-4835-9fe2-b8f55dcae573" providerId="ADAL" clId="{54E330B9-C723-4D61-A098-4E53DF4A1A71}" dt="2021-02-21T19:34:54.110" v="2394" actId="113"/>
          <ac:spMkLst>
            <pc:docMk/>
            <pc:sldMk cId="4069536092" sldId="268"/>
            <ac:spMk id="3" creationId="{8F5043FD-B351-48B2-8A3D-A48880D492CD}"/>
          </ac:spMkLst>
        </pc:spChg>
        <pc:spChg chg="add del mod ord">
          <ac:chgData name="Celia Price" userId="22f11f63-d1bb-4835-9fe2-b8f55dcae573" providerId="ADAL" clId="{54E330B9-C723-4D61-A098-4E53DF4A1A71}" dt="2021-02-21T20:25:08.470" v="3605" actId="931"/>
          <ac:spMkLst>
            <pc:docMk/>
            <pc:sldMk cId="4069536092" sldId="268"/>
            <ac:spMk id="4" creationId="{6BA4619F-A1B3-46C6-A480-767ECCFAED3F}"/>
          </ac:spMkLst>
        </pc:spChg>
        <pc:spChg chg="add mod ord">
          <ac:chgData name="Celia Price" userId="22f11f63-d1bb-4835-9fe2-b8f55dcae573" providerId="ADAL" clId="{54E330B9-C723-4D61-A098-4E53DF4A1A71}" dt="2021-02-21T19:36:04.176" v="2404" actId="255"/>
          <ac:spMkLst>
            <pc:docMk/>
            <pc:sldMk cId="4069536092" sldId="268"/>
            <ac:spMk id="5" creationId="{F04CB007-F813-460D-B42B-C99C19E0D32C}"/>
          </ac:spMkLst>
        </pc:spChg>
        <pc:picChg chg="add del">
          <ac:chgData name="Celia Price" userId="22f11f63-d1bb-4835-9fe2-b8f55dcae573" providerId="ADAL" clId="{54E330B9-C723-4D61-A098-4E53DF4A1A71}" dt="2021-02-21T20:21:32.239" v="3591" actId="478"/>
          <ac:picMkLst>
            <pc:docMk/>
            <pc:sldMk cId="4069536092" sldId="268"/>
            <ac:picMk id="6" creationId="{3469777D-1470-4A64-B17B-BAD14969EF70}"/>
          </ac:picMkLst>
        </pc:picChg>
        <pc:picChg chg="add del mod">
          <ac:chgData name="Celia Price" userId="22f11f63-d1bb-4835-9fe2-b8f55dcae573" providerId="ADAL" clId="{54E330B9-C723-4D61-A098-4E53DF4A1A71}" dt="2021-02-21T20:24:13.435" v="3604" actId="478"/>
          <ac:picMkLst>
            <pc:docMk/>
            <pc:sldMk cId="4069536092" sldId="268"/>
            <ac:picMk id="8" creationId="{99AF64E2-BEEA-47DD-B589-46E39477A80D}"/>
          </ac:picMkLst>
        </pc:picChg>
        <pc:picChg chg="add mod">
          <ac:chgData name="Celia Price" userId="22f11f63-d1bb-4835-9fe2-b8f55dcae573" providerId="ADAL" clId="{54E330B9-C723-4D61-A098-4E53DF4A1A71}" dt="2021-02-21T20:25:11.256" v="3607" actId="962"/>
          <ac:picMkLst>
            <pc:docMk/>
            <pc:sldMk cId="4069536092" sldId="268"/>
            <ac:picMk id="10" creationId="{4458F7A2-8CD5-4A72-A276-9F93441918D5}"/>
          </ac:picMkLst>
        </pc:picChg>
      </pc:sldChg>
      <pc:sldChg chg="new del">
        <pc:chgData name="Celia Price" userId="22f11f63-d1bb-4835-9fe2-b8f55dcae573" providerId="ADAL" clId="{54E330B9-C723-4D61-A098-4E53DF4A1A71}" dt="2021-02-21T19:04:48.798" v="420" actId="47"/>
        <pc:sldMkLst>
          <pc:docMk/>
          <pc:sldMk cId="3005883525" sldId="269"/>
        </pc:sldMkLst>
      </pc:sldChg>
      <pc:sldChg chg="addSp delSp modSp add mod">
        <pc:chgData name="Celia Price" userId="22f11f63-d1bb-4835-9fe2-b8f55dcae573" providerId="ADAL" clId="{54E330B9-C723-4D61-A098-4E53DF4A1A71}" dt="2021-02-21T20:21:06.290" v="3589" actId="27614"/>
        <pc:sldMkLst>
          <pc:docMk/>
          <pc:sldMk cId="2984165485" sldId="270"/>
        </pc:sldMkLst>
        <pc:spChg chg="mod">
          <ac:chgData name="Celia Price" userId="22f11f63-d1bb-4835-9fe2-b8f55dcae573" providerId="ADAL" clId="{54E330B9-C723-4D61-A098-4E53DF4A1A71}" dt="2021-02-21T19:34:44.522" v="2393" actId="113"/>
          <ac:spMkLst>
            <pc:docMk/>
            <pc:sldMk cId="2984165485" sldId="270"/>
            <ac:spMk id="3" creationId="{8F5043FD-B351-48B2-8A3D-A48880D492CD}"/>
          </ac:spMkLst>
        </pc:spChg>
        <pc:spChg chg="del mod">
          <ac:chgData name="Celia Price" userId="22f11f63-d1bb-4835-9fe2-b8f55dcae573" providerId="ADAL" clId="{54E330B9-C723-4D61-A098-4E53DF4A1A71}" dt="2021-02-21T20:20:59.500" v="3588" actId="931"/>
          <ac:spMkLst>
            <pc:docMk/>
            <pc:sldMk cId="2984165485" sldId="270"/>
            <ac:spMk id="4" creationId="{6BA4619F-A1B3-46C6-A480-767ECCFAED3F}"/>
          </ac:spMkLst>
        </pc:spChg>
        <pc:spChg chg="mod">
          <ac:chgData name="Celia Price" userId="22f11f63-d1bb-4835-9fe2-b8f55dcae573" providerId="ADAL" clId="{54E330B9-C723-4D61-A098-4E53DF4A1A71}" dt="2021-02-21T19:32:48.156" v="2368" actId="207"/>
          <ac:spMkLst>
            <pc:docMk/>
            <pc:sldMk cId="2984165485" sldId="270"/>
            <ac:spMk id="5" creationId="{F04CB007-F813-460D-B42B-C99C19E0D32C}"/>
          </ac:spMkLst>
        </pc:spChg>
        <pc:picChg chg="add mod">
          <ac:chgData name="Celia Price" userId="22f11f63-d1bb-4835-9fe2-b8f55dcae573" providerId="ADAL" clId="{54E330B9-C723-4D61-A098-4E53DF4A1A71}" dt="2021-02-21T20:21:06.290" v="3589" actId="27614"/>
          <ac:picMkLst>
            <pc:docMk/>
            <pc:sldMk cId="2984165485" sldId="270"/>
            <ac:picMk id="6" creationId="{179AF163-E08F-46C1-912F-0E523BEF6F2D}"/>
          </ac:picMkLst>
        </pc:picChg>
      </pc:sldChg>
      <pc:sldChg chg="new del">
        <pc:chgData name="Celia Price" userId="22f11f63-d1bb-4835-9fe2-b8f55dcae573" providerId="ADAL" clId="{54E330B9-C723-4D61-A098-4E53DF4A1A71}" dt="2021-02-21T19:10:02.857" v="886" actId="47"/>
        <pc:sldMkLst>
          <pc:docMk/>
          <pc:sldMk cId="429993830" sldId="271"/>
        </pc:sldMkLst>
      </pc:sldChg>
      <pc:sldChg chg="addSp delSp modSp add mod">
        <pc:chgData name="Celia Price" userId="22f11f63-d1bb-4835-9fe2-b8f55dcae573" providerId="ADAL" clId="{54E330B9-C723-4D61-A098-4E53DF4A1A71}" dt="2021-02-21T20:19:29.494" v="3585" actId="688"/>
        <pc:sldMkLst>
          <pc:docMk/>
          <pc:sldMk cId="1311210725" sldId="272"/>
        </pc:sldMkLst>
        <pc:spChg chg="mod">
          <ac:chgData name="Celia Price" userId="22f11f63-d1bb-4835-9fe2-b8f55dcae573" providerId="ADAL" clId="{54E330B9-C723-4D61-A098-4E53DF4A1A71}" dt="2021-02-21T19:32:11.856" v="2361" actId="113"/>
          <ac:spMkLst>
            <pc:docMk/>
            <pc:sldMk cId="1311210725" sldId="272"/>
            <ac:spMk id="3" creationId="{8F5043FD-B351-48B2-8A3D-A48880D492CD}"/>
          </ac:spMkLst>
        </pc:spChg>
        <pc:spChg chg="del mod">
          <ac:chgData name="Celia Price" userId="22f11f63-d1bb-4835-9fe2-b8f55dcae573" providerId="ADAL" clId="{54E330B9-C723-4D61-A098-4E53DF4A1A71}" dt="2021-02-21T20:19:19.545" v="3582" actId="931"/>
          <ac:spMkLst>
            <pc:docMk/>
            <pc:sldMk cId="1311210725" sldId="272"/>
            <ac:spMk id="4" creationId="{6BA4619F-A1B3-46C6-A480-767ECCFAED3F}"/>
          </ac:spMkLst>
        </pc:spChg>
        <pc:spChg chg="mod">
          <ac:chgData name="Celia Price" userId="22f11f63-d1bb-4835-9fe2-b8f55dcae573" providerId="ADAL" clId="{54E330B9-C723-4D61-A098-4E53DF4A1A71}" dt="2021-02-21T19:36:42.514" v="2413" actId="20577"/>
          <ac:spMkLst>
            <pc:docMk/>
            <pc:sldMk cId="1311210725" sldId="272"/>
            <ac:spMk id="5" creationId="{F04CB007-F813-460D-B42B-C99C19E0D32C}"/>
          </ac:spMkLst>
        </pc:spChg>
        <pc:picChg chg="add mod">
          <ac:chgData name="Celia Price" userId="22f11f63-d1bb-4835-9fe2-b8f55dcae573" providerId="ADAL" clId="{54E330B9-C723-4D61-A098-4E53DF4A1A71}" dt="2021-02-21T20:19:29.494" v="3585" actId="688"/>
          <ac:picMkLst>
            <pc:docMk/>
            <pc:sldMk cId="1311210725" sldId="272"/>
            <ac:picMk id="6" creationId="{6471B9AB-E5F3-458F-BCF1-43E1CF09819E}"/>
          </ac:picMkLst>
        </pc:picChg>
      </pc:sldChg>
      <pc:sldChg chg="addSp modSp add mod">
        <pc:chgData name="Celia Price" userId="22f11f63-d1bb-4835-9fe2-b8f55dcae573" providerId="ADAL" clId="{54E330B9-C723-4D61-A098-4E53DF4A1A71}" dt="2021-02-21T20:17:35.503" v="3580" actId="14100"/>
        <pc:sldMkLst>
          <pc:docMk/>
          <pc:sldMk cId="1683061770" sldId="273"/>
        </pc:sldMkLst>
        <pc:spChg chg="mod">
          <ac:chgData name="Celia Price" userId="22f11f63-d1bb-4835-9fe2-b8f55dcae573" providerId="ADAL" clId="{54E330B9-C723-4D61-A098-4E53DF4A1A71}" dt="2021-02-21T19:37:20.346" v="2423" actId="20577"/>
          <ac:spMkLst>
            <pc:docMk/>
            <pc:sldMk cId="1683061770" sldId="273"/>
            <ac:spMk id="3" creationId="{8F5043FD-B351-48B2-8A3D-A48880D492CD}"/>
          </ac:spMkLst>
        </pc:spChg>
        <pc:spChg chg="mod">
          <ac:chgData name="Celia Price" userId="22f11f63-d1bb-4835-9fe2-b8f55dcae573" providerId="ADAL" clId="{54E330B9-C723-4D61-A098-4E53DF4A1A71}" dt="2021-02-21T20:17:05.488" v="3572" actId="5793"/>
          <ac:spMkLst>
            <pc:docMk/>
            <pc:sldMk cId="1683061770" sldId="273"/>
            <ac:spMk id="4" creationId="{6BA4619F-A1B3-46C6-A480-767ECCFAED3F}"/>
          </ac:spMkLst>
        </pc:spChg>
        <pc:spChg chg="mod">
          <ac:chgData name="Celia Price" userId="22f11f63-d1bb-4835-9fe2-b8f55dcae573" providerId="ADAL" clId="{54E330B9-C723-4D61-A098-4E53DF4A1A71}" dt="2021-02-21T19:43:59.825" v="2713" actId="20577"/>
          <ac:spMkLst>
            <pc:docMk/>
            <pc:sldMk cId="1683061770" sldId="273"/>
            <ac:spMk id="5" creationId="{F04CB007-F813-460D-B42B-C99C19E0D32C}"/>
          </ac:spMkLst>
        </pc:spChg>
        <pc:picChg chg="add mod">
          <ac:chgData name="Celia Price" userId="22f11f63-d1bb-4835-9fe2-b8f55dcae573" providerId="ADAL" clId="{54E330B9-C723-4D61-A098-4E53DF4A1A71}" dt="2021-02-21T20:17:35.503" v="3580" actId="14100"/>
          <ac:picMkLst>
            <pc:docMk/>
            <pc:sldMk cId="1683061770" sldId="273"/>
            <ac:picMk id="6" creationId="{7ADC6C8C-3390-46EE-8E29-B0EF7775463F}"/>
          </ac:picMkLst>
        </pc:picChg>
      </pc:sldChg>
      <pc:sldChg chg="add del">
        <pc:chgData name="Celia Price" userId="22f11f63-d1bb-4835-9fe2-b8f55dcae573" providerId="ADAL" clId="{54E330B9-C723-4D61-A098-4E53DF4A1A71}" dt="2021-02-21T19:34:22.733" v="2391" actId="2890"/>
        <pc:sldMkLst>
          <pc:docMk/>
          <pc:sldMk cId="1822213078" sldId="27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0B8CC-B789-459F-9F05-2767931A4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092F37-FDFE-4F67-9A18-FC353341EC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7A85D-716C-41DC-B3F2-737F706E6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1D2B-AC79-471F-896C-4F3FB4C28E2F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2CF8E-3C01-4739-B367-3C5C4C58B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28AC4-22B1-4574-8762-8C38F5700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402B-C708-42FE-AA88-EB7C5417D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5FF45-2CC2-4C36-B0E7-13B6741B7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C66D02-5F94-4972-BB7B-DBB493740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F0B9F-EE80-443F-95CB-29112375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1D2B-AC79-471F-896C-4F3FB4C28E2F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24BF4-C0F5-4196-B6F7-411403174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6EAE1-344C-4505-BE05-2870A7456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402B-C708-42FE-AA88-EB7C5417D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700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EB6066-FA54-43CA-918E-880D89D21C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6181B4-8577-4CCB-BCD0-AD4380FE4A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2F388-660C-49A6-AC37-DD9D9931F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1D2B-AC79-471F-896C-4F3FB4C28E2F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B4EC2-3C0E-4D4E-B4C5-D4DB1456E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8C427-C47A-4DE2-B86C-4CE6403B9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402B-C708-42FE-AA88-EB7C5417D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67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0D92B-10F9-48E9-9566-1E41E72BD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815CA-9B0F-48E8-A8D5-4B405F02A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07BA8-AE72-4248-826D-00B38CB7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1D2B-AC79-471F-896C-4F3FB4C28E2F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8C48F-EA6B-45B2-B3D0-34542E475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D258C-9D1A-4320-91AF-12BD8BBF3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402B-C708-42FE-AA88-EB7C5417D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60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4DCB2-8917-405C-A898-DC50C036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96743-A9F1-49CC-82A8-1A2F9948D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A72BF-243A-443E-9B8C-1D72ADB4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1D2B-AC79-471F-896C-4F3FB4C28E2F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2F8C5-C053-4FCC-819D-D89085157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62CAB-5803-4DDF-8E00-764DAA732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402B-C708-42FE-AA88-EB7C5417D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005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4A3C4-A0EB-4116-9342-339230B4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AB774-12E2-462E-88A6-D46C75A043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EA72AB-F240-4043-A426-7C1205E8B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14650-4B27-48E8-A953-538D79E4D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1D2B-AC79-471F-896C-4F3FB4C28E2F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2508E0-63C0-4A42-9B3D-F981B43E6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0250A-950A-4E35-9E1D-7EF6929F3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402B-C708-42FE-AA88-EB7C5417D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48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2FBF5-80F8-4A5B-BF12-05C83B7BA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67D27-6322-40C8-9971-E927532FE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FCF52-69A4-4EDB-950F-971661718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892D78-88FD-48C7-A801-2C6E1A10A8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C5F8B5-2C15-4EA8-B2A1-204B1B7584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C521BD-7457-44F6-B9A2-84A256174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1D2B-AC79-471F-896C-4F3FB4C28E2F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A1D4CF-27E2-4562-9BE2-447F9B0E6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3CC209-FA96-4EAA-B61A-832BF174B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402B-C708-42FE-AA88-EB7C5417D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584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5AA6D-CCBC-43F4-A05E-C6DB268F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3C4041-797D-47F5-9B75-0EE2C41F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1D2B-AC79-471F-896C-4F3FB4C28E2F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FA09F2-C9E6-4AD6-9F25-CC60958D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F24F64-3F8C-4C12-8C68-11DA29872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402B-C708-42FE-AA88-EB7C5417D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792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0F895C-B6E2-4502-B8D4-DCDF71DF2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1D2B-AC79-471F-896C-4F3FB4C28E2F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D66E43-FA94-450E-8904-15305FF6A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72F0F-2D20-4192-862A-A61DE554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402B-C708-42FE-AA88-EB7C5417D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82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5C2C5-F825-4E0C-972F-E6A0FED36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B198A-287A-422F-8622-F71EC4B12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68F495-FB7A-4E50-A462-C1E9DD3E1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B849F-0C2A-4F93-B46F-FB8426044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1D2B-AC79-471F-896C-4F3FB4C28E2F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D3D559-9EE3-4710-B074-1F239D8F6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6C5DF-EF02-4EDE-8353-B949CC9A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402B-C708-42FE-AA88-EB7C5417D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093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2096F-EECF-4EB2-A330-1A475541F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176470-9C9D-43CF-A8AE-265737132B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AD98A4-79E3-459D-8DB8-353249148B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ABD2D6-2B43-4DEE-A780-C56F46FD1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1D2B-AC79-471F-896C-4F3FB4C28E2F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440AA-628D-487A-9CA7-E11382B12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13E2E-260B-4D47-8F80-9F5D8CCBD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5402B-C708-42FE-AA88-EB7C5417D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53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37E62C-409E-4F8C-AC20-84E137D59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24932-6816-4EC7-88A0-707FFB4F3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83AF0-685E-4B1C-85BC-AFB8656F6A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F1D2B-AC79-471F-896C-4F3FB4C28E2F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E2B13-3CEB-4726-94B8-3508369DC0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700C6-09E3-4949-AD62-D7BD644F31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5402B-C708-42FE-AA88-EB7C5417D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53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A6EB450A-2380-4A4E-8815-A8F698435AE0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7464614" y="3162299"/>
            <a:ext cx="4087306" cy="1510773"/>
          </a:xfrm>
          <a:prstGeom prst="rect">
            <a:avLst/>
          </a:prstGeom>
        </p:spPr>
        <p:txBody>
          <a:bodyPr rot="0" vert="horz" lIns="91440" tIns="45720" rIns="91440" bIns="45720" anchor="b" anchorCtr="0">
            <a:normAutofit/>
          </a:bodyPr>
          <a:lstStyle/>
          <a:p>
            <a:pPr algn="l">
              <a:spcAft>
                <a:spcPts val="800"/>
              </a:spcAft>
            </a:pPr>
            <a:r>
              <a:rPr lang="en-GB" sz="4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Upper Beeding Parish Council</a:t>
            </a:r>
            <a:endParaRPr lang="en-GB" sz="4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05AA2A-5F45-4895-8502-4D5890333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4" y="4734700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GB" sz="2000"/>
              <a:t>Business Plan 2021-2026</a:t>
            </a:r>
          </a:p>
          <a:p>
            <a:pPr algn="l"/>
            <a:endParaRPr lang="en-GB" sz="2000" dirty="0"/>
          </a:p>
        </p:txBody>
      </p:sp>
      <p:sp>
        <p:nvSpPr>
          <p:cNvPr id="27" name="Freeform: Shape 15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 descr="A picture containing outdoor, grass, house, nature&#10;&#10;Description automatically generated">
            <a:extLst>
              <a:ext uri="{FF2B5EF4-FFF2-40B4-BE49-F238E27FC236}">
                <a16:creationId xmlns:a16="http://schemas.microsoft.com/office/drawing/2014/main" id="{73277710-8B3C-414A-9D9D-9BA0F5161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1" r="12094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73193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0F738E-6F2B-4EA4-8FB5-A36EFE32A1AE}"/>
              </a:ext>
            </a:extLst>
          </p:cNvPr>
          <p:cNvSpPr/>
          <p:nvPr/>
        </p:nvSpPr>
        <p:spPr>
          <a:xfrm>
            <a:off x="643509" y="4315290"/>
            <a:ext cx="10905864" cy="4460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2021 - - - - - - - - - - - - - - - - - - - - - - - - - - - - - - - - - - - - - - - - - - - - - - - - - - - - - - - 2022- - - - - - - - - - - - - - - - - - - - - - 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F89CEEF-DB9E-4304-B6DD-90FD26BB6961}"/>
              </a:ext>
            </a:extLst>
          </p:cNvPr>
          <p:cNvSpPr/>
          <p:nvPr/>
        </p:nvSpPr>
        <p:spPr>
          <a:xfrm>
            <a:off x="2356643" y="2118880"/>
            <a:ext cx="1415040" cy="123336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Skatepark working group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0F6365-A47B-48B9-9046-EA9C2A627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036350" y="3352247"/>
            <a:ext cx="0" cy="991557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E0384C2F-6B17-4C67-8E88-099A11904DB9}"/>
              </a:ext>
            </a:extLst>
          </p:cNvPr>
          <p:cNvSpPr/>
          <p:nvPr/>
        </p:nvSpPr>
        <p:spPr>
          <a:xfrm>
            <a:off x="105329" y="1827613"/>
            <a:ext cx="1514574" cy="1270819"/>
          </a:xfrm>
          <a:prstGeom prst="ellipse">
            <a:avLst/>
          </a:prstGeom>
          <a:solidFill>
            <a:srgbClr val="3DB9BD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cs typeface="Arial" panose="020B0604020202020204" pitchFamily="34" charset="0"/>
              </a:rPr>
              <a:t>Newsletters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523FD71-C463-47F6-B25F-1C1DFC6EA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927324" y="4026439"/>
            <a:ext cx="2559" cy="28885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4534525E-621A-4C50-BAFC-680B098705D0}"/>
              </a:ext>
            </a:extLst>
          </p:cNvPr>
          <p:cNvSpPr/>
          <p:nvPr/>
        </p:nvSpPr>
        <p:spPr>
          <a:xfrm>
            <a:off x="200687" y="5192442"/>
            <a:ext cx="1068471" cy="940234"/>
          </a:xfrm>
          <a:prstGeom prst="ellipse">
            <a:avLst/>
          </a:prstGeom>
          <a:solidFill>
            <a:srgbClr val="D7E6C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Tree Planting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482B2-0C46-4C60-86F7-A749EA815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42069" y="3060849"/>
            <a:ext cx="0" cy="125444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42A382EB-50C0-4FAC-880F-015DF30B8CF6}"/>
              </a:ext>
            </a:extLst>
          </p:cNvPr>
          <p:cNvSpPr/>
          <p:nvPr/>
        </p:nvSpPr>
        <p:spPr>
          <a:xfrm>
            <a:off x="7082692" y="4851974"/>
            <a:ext cx="1199778" cy="1185946"/>
          </a:xfrm>
          <a:prstGeom prst="ellipse">
            <a:avLst/>
          </a:prstGeom>
          <a:solidFill>
            <a:srgbClr val="FAFAF8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BB6CF7F-728A-40C2-83E2-17AFD335A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71471" y="3506552"/>
            <a:ext cx="0" cy="83725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ED32C9C-5D76-4C66-B130-DEEA4CC936BD}"/>
              </a:ext>
            </a:extLst>
          </p:cNvPr>
          <p:cNvSpPr/>
          <p:nvPr/>
        </p:nvSpPr>
        <p:spPr>
          <a:xfrm>
            <a:off x="6401937" y="2672473"/>
            <a:ext cx="1343967" cy="1357038"/>
          </a:xfrm>
          <a:prstGeom prst="ellipse">
            <a:avLst/>
          </a:prstGeom>
          <a:solidFill>
            <a:srgbClr val="D7E6C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Chairman’s Annual Review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2A2479-010B-4AFC-A59F-98E967110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2" idx="4"/>
          </p:cNvCxnSpPr>
          <p:nvPr/>
        </p:nvCxnSpPr>
        <p:spPr>
          <a:xfrm>
            <a:off x="7073921" y="4029511"/>
            <a:ext cx="0" cy="314293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78095E74-C388-47C6-B846-3BAE125391AE}"/>
              </a:ext>
            </a:extLst>
          </p:cNvPr>
          <p:cNvSpPr/>
          <p:nvPr/>
        </p:nvSpPr>
        <p:spPr>
          <a:xfrm>
            <a:off x="1334381" y="2909028"/>
            <a:ext cx="1185887" cy="1117411"/>
          </a:xfrm>
          <a:prstGeom prst="ellipse">
            <a:avLst/>
          </a:prstGeom>
          <a:solidFill>
            <a:srgbClr val="D7E6C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Dementia Friendly PC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8F6F4C2-D85E-489E-B25D-1537D960F2EC}"/>
              </a:ext>
            </a:extLst>
          </p:cNvPr>
          <p:cNvSpPr/>
          <p:nvPr/>
        </p:nvSpPr>
        <p:spPr>
          <a:xfrm>
            <a:off x="5613065" y="5163990"/>
            <a:ext cx="1457525" cy="1419148"/>
          </a:xfrm>
          <a:prstGeom prst="ellipse">
            <a:avLst/>
          </a:prstGeom>
          <a:solidFill>
            <a:srgbClr val="A8DCDE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 Survey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2FE2637-0FCC-4AEA-9628-EFCD6C82D38E}"/>
              </a:ext>
            </a:extLst>
          </p:cNvPr>
          <p:cNvSpPr/>
          <p:nvPr/>
        </p:nvSpPr>
        <p:spPr>
          <a:xfrm>
            <a:off x="4212247" y="4924730"/>
            <a:ext cx="1357328" cy="1181157"/>
          </a:xfrm>
          <a:prstGeom prst="ellipse">
            <a:avLst/>
          </a:prstGeom>
          <a:solidFill>
            <a:srgbClr val="D7E6C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Led Highways Scheme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1D0B5BD-F188-4C83-808B-8AE3448579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130458" y="3968361"/>
            <a:ext cx="0" cy="38329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6728788-5957-45EF-8A86-E21F26134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059942" y="4685104"/>
            <a:ext cx="3369" cy="267779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58D985-D5F1-412C-8799-71FBA07D9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25527" y="4684052"/>
            <a:ext cx="0" cy="50839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F315F080-8046-4DAF-92B7-16E8E8CD3014}"/>
              </a:ext>
            </a:extLst>
          </p:cNvPr>
          <p:cNvSpPr/>
          <p:nvPr/>
        </p:nvSpPr>
        <p:spPr>
          <a:xfrm>
            <a:off x="3531898" y="2897464"/>
            <a:ext cx="1334762" cy="1128975"/>
          </a:xfrm>
          <a:prstGeom prst="ellipse">
            <a:avLst/>
          </a:prstGeom>
          <a:solidFill>
            <a:srgbClr val="3DB9BD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Rewilding verges project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274E91-C3DE-4DB5-B3F3-AE4D8632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4812135" y="4688848"/>
            <a:ext cx="78776" cy="23588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itle 61">
            <a:extLst>
              <a:ext uri="{FF2B5EF4-FFF2-40B4-BE49-F238E27FC236}">
                <a16:creationId xmlns:a16="http://schemas.microsoft.com/office/drawing/2014/main" id="{B5F7B0A4-E3C2-41BB-89B7-2E15DC58C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038" y="143302"/>
            <a:ext cx="10515600" cy="1325563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Upper Beeding Parish Council</a:t>
            </a:r>
            <a:br>
              <a:rPr lang="en-GB" sz="4000" dirty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</a:br>
            <a:r>
              <a:rPr lang="en-GB" sz="2000" cap="all" spc="200" dirty="0">
                <a:solidFill>
                  <a:srgbClr val="008080"/>
                </a:solidFill>
                <a:latin typeface="+mn-lt"/>
                <a:ea typeface="+mn-ea"/>
                <a:cs typeface="Arial" panose="020B0604020202020204" pitchFamily="34" charset="0"/>
              </a:rPr>
              <a:t>five year roadmap timeline 2021-2026</a:t>
            </a:r>
            <a:endParaRPr lang="en-GB" sz="1200" cap="all" spc="200" dirty="0">
              <a:solidFill>
                <a:srgbClr val="008080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F31C871F-D191-4DCD-BA28-DB1AA42AE666}"/>
              </a:ext>
            </a:extLst>
          </p:cNvPr>
          <p:cNvSpPr/>
          <p:nvPr/>
        </p:nvSpPr>
        <p:spPr>
          <a:xfrm>
            <a:off x="3034983" y="5444947"/>
            <a:ext cx="1232471" cy="1233368"/>
          </a:xfrm>
          <a:prstGeom prst="ellipse">
            <a:avLst/>
          </a:prstGeom>
          <a:solidFill>
            <a:srgbClr val="FAFAF8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Councillor Surgeries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3ADDFEB-F445-4EC9-AB91-C949D86AB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508148" y="4754935"/>
            <a:ext cx="143071" cy="69001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64771C77-8C05-427A-B510-FA6C2AB15167}"/>
              </a:ext>
            </a:extLst>
          </p:cNvPr>
          <p:cNvSpPr/>
          <p:nvPr/>
        </p:nvSpPr>
        <p:spPr>
          <a:xfrm>
            <a:off x="4796616" y="2055795"/>
            <a:ext cx="1477142" cy="1450757"/>
          </a:xfrm>
          <a:prstGeom prst="ellipse">
            <a:avLst/>
          </a:prstGeom>
          <a:solidFill>
            <a:srgbClr val="A8DCDE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Volunteers Working Group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89A8B3F-24B6-4A8C-A571-60F8B7D86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6375681" y="4768494"/>
            <a:ext cx="6078" cy="40269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7028DD14-516F-490A-A9C9-D3451A0E2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70313" y="4685104"/>
            <a:ext cx="0" cy="196819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>
            <a:extLst>
              <a:ext uri="{FF2B5EF4-FFF2-40B4-BE49-F238E27FC236}">
                <a16:creationId xmlns:a16="http://schemas.microsoft.com/office/drawing/2014/main" id="{F4E355E7-D4F8-43B6-B9CF-44CA5655DB8D}"/>
              </a:ext>
            </a:extLst>
          </p:cNvPr>
          <p:cNvSpPr/>
          <p:nvPr/>
        </p:nvSpPr>
        <p:spPr>
          <a:xfrm>
            <a:off x="1275664" y="4969816"/>
            <a:ext cx="1588308" cy="1385486"/>
          </a:xfrm>
          <a:prstGeom prst="ellipse">
            <a:avLst/>
          </a:prstGeom>
          <a:solidFill>
            <a:srgbClr val="3DB9BD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NP Referendum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70E47AD2-233A-4A72-823E-6DE0FEDD8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484629" y="3290630"/>
            <a:ext cx="0" cy="102466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>
            <a:extLst>
              <a:ext uri="{FF2B5EF4-FFF2-40B4-BE49-F238E27FC236}">
                <a16:creationId xmlns:a16="http://schemas.microsoft.com/office/drawing/2014/main" id="{76B13FB6-4003-4A67-B4CA-74B5ED2FBC19}"/>
              </a:ext>
            </a:extLst>
          </p:cNvPr>
          <p:cNvSpPr/>
          <p:nvPr/>
        </p:nvSpPr>
        <p:spPr>
          <a:xfrm>
            <a:off x="7874083" y="2031532"/>
            <a:ext cx="1221092" cy="1243808"/>
          </a:xfrm>
          <a:prstGeom prst="ellipse">
            <a:avLst/>
          </a:prstGeom>
          <a:solidFill>
            <a:srgbClr val="FAFAF8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Tree Planting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2882753F-F11F-4671-A643-0BBF136B922F}"/>
              </a:ext>
            </a:extLst>
          </p:cNvPr>
          <p:cNvSpPr/>
          <p:nvPr/>
        </p:nvSpPr>
        <p:spPr>
          <a:xfrm>
            <a:off x="9095173" y="2724553"/>
            <a:ext cx="1478125" cy="1243808"/>
          </a:xfrm>
          <a:prstGeom prst="ellipse">
            <a:avLst/>
          </a:prstGeom>
          <a:solidFill>
            <a:srgbClr val="3DB9BD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Neighbourhood Wardens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27CAA4F-C3DB-4FDF-8100-3E356D97A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02" idx="4"/>
          </p:cNvCxnSpPr>
          <p:nvPr/>
        </p:nvCxnSpPr>
        <p:spPr>
          <a:xfrm flipH="1">
            <a:off x="9705722" y="3968361"/>
            <a:ext cx="128514" cy="346929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>
            <a:extLst>
              <a:ext uri="{FF2B5EF4-FFF2-40B4-BE49-F238E27FC236}">
                <a16:creationId xmlns:a16="http://schemas.microsoft.com/office/drawing/2014/main" id="{8F1EF326-910E-4E10-A4C7-A72AC4C4C8B2}"/>
              </a:ext>
            </a:extLst>
          </p:cNvPr>
          <p:cNvSpPr/>
          <p:nvPr/>
        </p:nvSpPr>
        <p:spPr>
          <a:xfrm>
            <a:off x="8484629" y="5049127"/>
            <a:ext cx="1356678" cy="1331746"/>
          </a:xfrm>
          <a:prstGeom prst="ellipse">
            <a:avLst/>
          </a:prstGeom>
          <a:solidFill>
            <a:srgbClr val="A8DCDE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Youth Club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DF18F963-A5F6-4788-98D5-A9D812D4C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06" idx="0"/>
          </p:cNvCxnSpPr>
          <p:nvPr/>
        </p:nvCxnSpPr>
        <p:spPr>
          <a:xfrm>
            <a:off x="9162968" y="4670946"/>
            <a:ext cx="0" cy="37818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>
            <a:extLst>
              <a:ext uri="{FF2B5EF4-FFF2-40B4-BE49-F238E27FC236}">
                <a16:creationId xmlns:a16="http://schemas.microsoft.com/office/drawing/2014/main" id="{FEA5EE8E-7A8C-43BE-BE49-62FFD8F4BE12}"/>
              </a:ext>
            </a:extLst>
          </p:cNvPr>
          <p:cNvSpPr/>
          <p:nvPr/>
        </p:nvSpPr>
        <p:spPr>
          <a:xfrm>
            <a:off x="10504379" y="2164489"/>
            <a:ext cx="1302602" cy="1233368"/>
          </a:xfrm>
          <a:prstGeom prst="ellipse">
            <a:avLst/>
          </a:prstGeom>
          <a:solidFill>
            <a:srgbClr val="A8DCDE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Councillor Surgeries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8E836DD4-6A1B-42F1-999F-8C247577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155680" y="3397857"/>
            <a:ext cx="0" cy="945947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>
            <a:extLst>
              <a:ext uri="{FF2B5EF4-FFF2-40B4-BE49-F238E27FC236}">
                <a16:creationId xmlns:a16="http://schemas.microsoft.com/office/drawing/2014/main" id="{4A99F156-EFD4-495E-8694-E189D1C60A32}"/>
              </a:ext>
            </a:extLst>
          </p:cNvPr>
          <p:cNvSpPr/>
          <p:nvPr/>
        </p:nvSpPr>
        <p:spPr>
          <a:xfrm>
            <a:off x="10405251" y="4931404"/>
            <a:ext cx="1401868" cy="1453362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Newsletters</a:t>
            </a:r>
          </a:p>
          <a:p>
            <a:pPr algn="ctr"/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1F2E18B6-C646-4625-A9A6-86E982F2D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25" idx="0"/>
          </p:cNvCxnSpPr>
          <p:nvPr/>
        </p:nvCxnSpPr>
        <p:spPr>
          <a:xfrm>
            <a:off x="11106185" y="4785814"/>
            <a:ext cx="0" cy="14559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714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0F738E-6F2B-4EA4-8FB5-A36EFE32A1AE}"/>
              </a:ext>
            </a:extLst>
          </p:cNvPr>
          <p:cNvSpPr/>
          <p:nvPr/>
        </p:nvSpPr>
        <p:spPr>
          <a:xfrm>
            <a:off x="643069" y="4315290"/>
            <a:ext cx="10905864" cy="3627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- - - - - - - - - - - - - - - - - - - - 2023 - - - - - - - - - - - - - - - - - - - - - - - - - - - - - - - - - - - - - - - - - - - - - - - - - - - -2026 - - - - 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F89CEEF-DB9E-4304-B6DD-90FD26BB6961}"/>
              </a:ext>
            </a:extLst>
          </p:cNvPr>
          <p:cNvSpPr/>
          <p:nvPr/>
        </p:nvSpPr>
        <p:spPr>
          <a:xfrm>
            <a:off x="2757982" y="5124028"/>
            <a:ext cx="1415040" cy="1233367"/>
          </a:xfrm>
          <a:prstGeom prst="ellipse">
            <a:avLst/>
          </a:prstGeom>
          <a:solidFill>
            <a:srgbClr val="3DB9BD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 NP Policies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0F6365-A47B-48B9-9046-EA9C2A627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3465502" y="4678023"/>
            <a:ext cx="0" cy="44600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E0384C2F-6B17-4C67-8E88-099A11904DB9}"/>
              </a:ext>
            </a:extLst>
          </p:cNvPr>
          <p:cNvSpPr/>
          <p:nvPr/>
        </p:nvSpPr>
        <p:spPr>
          <a:xfrm>
            <a:off x="260425" y="1914050"/>
            <a:ext cx="1420922" cy="1243807"/>
          </a:xfrm>
          <a:prstGeom prst="ellipse">
            <a:avLst/>
          </a:prstGeom>
          <a:solidFill>
            <a:srgbClr val="3DB9BD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Composting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523FD71-C463-47F6-B25F-1C1DFC6EA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927324" y="4026439"/>
            <a:ext cx="2559" cy="28885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4534525E-621A-4C50-BAFC-680B098705D0}"/>
              </a:ext>
            </a:extLst>
          </p:cNvPr>
          <p:cNvSpPr/>
          <p:nvPr/>
        </p:nvSpPr>
        <p:spPr>
          <a:xfrm>
            <a:off x="200687" y="5192442"/>
            <a:ext cx="1068471" cy="940234"/>
          </a:xfrm>
          <a:prstGeom prst="ellipse">
            <a:avLst/>
          </a:prstGeom>
          <a:solidFill>
            <a:srgbClr val="D7E6C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482B2-0C46-4C60-86F7-A749EA815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48601" y="3157857"/>
            <a:ext cx="0" cy="125444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42A382EB-50C0-4FAC-880F-015DF30B8CF6}"/>
              </a:ext>
            </a:extLst>
          </p:cNvPr>
          <p:cNvSpPr/>
          <p:nvPr/>
        </p:nvSpPr>
        <p:spPr>
          <a:xfrm>
            <a:off x="5490474" y="5163990"/>
            <a:ext cx="1199778" cy="1214398"/>
          </a:xfrm>
          <a:prstGeom prst="ellipse">
            <a:avLst/>
          </a:prstGeom>
          <a:solidFill>
            <a:srgbClr val="FAFAF8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Tree Planting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BB6CF7F-728A-40C2-83E2-17AFD335A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71471" y="3506552"/>
            <a:ext cx="0" cy="83725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ED32C9C-5D76-4C66-B130-DEEA4CC936BD}"/>
              </a:ext>
            </a:extLst>
          </p:cNvPr>
          <p:cNvSpPr/>
          <p:nvPr/>
        </p:nvSpPr>
        <p:spPr>
          <a:xfrm>
            <a:off x="6401937" y="2672473"/>
            <a:ext cx="1343967" cy="1357038"/>
          </a:xfrm>
          <a:prstGeom prst="ellipse">
            <a:avLst/>
          </a:prstGeom>
          <a:solidFill>
            <a:srgbClr val="D7E6C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Time Bus Information Signs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2A2479-010B-4AFC-A59F-98E967110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2" idx="4"/>
          </p:cNvCxnSpPr>
          <p:nvPr/>
        </p:nvCxnSpPr>
        <p:spPr>
          <a:xfrm>
            <a:off x="7073921" y="4029511"/>
            <a:ext cx="0" cy="314293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78095E74-C388-47C6-B846-3BAE125391AE}"/>
              </a:ext>
            </a:extLst>
          </p:cNvPr>
          <p:cNvSpPr/>
          <p:nvPr/>
        </p:nvSpPr>
        <p:spPr>
          <a:xfrm>
            <a:off x="1334381" y="2909028"/>
            <a:ext cx="1302588" cy="1117411"/>
          </a:xfrm>
          <a:prstGeom prst="ellipse">
            <a:avLst/>
          </a:prstGeom>
          <a:solidFill>
            <a:srgbClr val="D7E6C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Volunteers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8F6F4C2-D85E-489E-B25D-1537D960F2EC}"/>
              </a:ext>
            </a:extLst>
          </p:cNvPr>
          <p:cNvSpPr/>
          <p:nvPr/>
        </p:nvSpPr>
        <p:spPr>
          <a:xfrm>
            <a:off x="1422037" y="4938247"/>
            <a:ext cx="1302602" cy="1233368"/>
          </a:xfrm>
          <a:prstGeom prst="ellipse">
            <a:avLst/>
          </a:prstGeom>
          <a:solidFill>
            <a:srgbClr val="A8DCDE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Councillor Surgeries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2FE2637-0FCC-4AEA-9628-EFCD6C82D38E}"/>
              </a:ext>
            </a:extLst>
          </p:cNvPr>
          <p:cNvSpPr/>
          <p:nvPr/>
        </p:nvSpPr>
        <p:spPr>
          <a:xfrm>
            <a:off x="4212247" y="4924730"/>
            <a:ext cx="1199777" cy="1070897"/>
          </a:xfrm>
          <a:prstGeom prst="ellipse">
            <a:avLst/>
          </a:prstGeom>
          <a:solidFill>
            <a:srgbClr val="D7E6C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Areas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1D0B5BD-F188-4C83-808B-8AE3448579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212247" y="3931999"/>
            <a:ext cx="0" cy="38329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6728788-5957-45EF-8A86-E21F26134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059942" y="4685104"/>
            <a:ext cx="3369" cy="267779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58D985-D5F1-412C-8799-71FBA07D9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25527" y="4684052"/>
            <a:ext cx="0" cy="50839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F315F080-8046-4DAF-92B7-16E8E8CD3014}"/>
              </a:ext>
            </a:extLst>
          </p:cNvPr>
          <p:cNvSpPr/>
          <p:nvPr/>
        </p:nvSpPr>
        <p:spPr>
          <a:xfrm>
            <a:off x="3558526" y="2902700"/>
            <a:ext cx="1361645" cy="1052600"/>
          </a:xfrm>
          <a:prstGeom prst="ellipse">
            <a:avLst/>
          </a:prstGeom>
          <a:solidFill>
            <a:srgbClr val="3DB9BD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Skatepark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274E91-C3DE-4DB5-B3F3-AE4D8632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4812135" y="4688848"/>
            <a:ext cx="1" cy="23588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itle 61">
            <a:extLst>
              <a:ext uri="{FF2B5EF4-FFF2-40B4-BE49-F238E27FC236}">
                <a16:creationId xmlns:a16="http://schemas.microsoft.com/office/drawing/2014/main" id="{B5F7B0A4-E3C2-41BB-89B7-2E15DC58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Upper Beeding Parish Council</a:t>
            </a:r>
            <a:br>
              <a:rPr lang="en-GB" sz="40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cap="all" spc="200" dirty="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five year roadmap timeline 2021-2026</a:t>
            </a:r>
            <a:endParaRPr lang="en-GB" sz="1200" cap="all" spc="200" dirty="0">
              <a:solidFill>
                <a:srgbClr val="00808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F31C871F-D191-4DCD-BA28-DB1AA42AE666}"/>
              </a:ext>
            </a:extLst>
          </p:cNvPr>
          <p:cNvSpPr/>
          <p:nvPr/>
        </p:nvSpPr>
        <p:spPr>
          <a:xfrm>
            <a:off x="2420072" y="2078333"/>
            <a:ext cx="1420922" cy="1319523"/>
          </a:xfrm>
          <a:prstGeom prst="ellipse">
            <a:avLst/>
          </a:prstGeom>
          <a:solidFill>
            <a:srgbClr val="FAFAF8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Chairman’s Annual Review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3ADDFEB-F445-4EC9-AB91-C949D86AB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69" idx="4"/>
          </p:cNvCxnSpPr>
          <p:nvPr/>
        </p:nvCxnSpPr>
        <p:spPr>
          <a:xfrm flipH="1">
            <a:off x="3038835" y="3397856"/>
            <a:ext cx="91698" cy="917434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64771C77-8C05-427A-B510-FA6C2AB15167}"/>
              </a:ext>
            </a:extLst>
          </p:cNvPr>
          <p:cNvSpPr/>
          <p:nvPr/>
        </p:nvSpPr>
        <p:spPr>
          <a:xfrm>
            <a:off x="4796616" y="2055795"/>
            <a:ext cx="1477142" cy="1450757"/>
          </a:xfrm>
          <a:prstGeom prst="ellipse">
            <a:avLst/>
          </a:prstGeom>
          <a:solidFill>
            <a:srgbClr val="A8DCDE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Riverside Walk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89A8B3F-24B6-4A8C-A571-60F8B7D86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" idx="2"/>
            <a:endCxn id="10" idx="0"/>
          </p:cNvCxnSpPr>
          <p:nvPr/>
        </p:nvCxnSpPr>
        <p:spPr>
          <a:xfrm flipH="1">
            <a:off x="6090363" y="4678023"/>
            <a:ext cx="5638" cy="485967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7028DD14-516F-490A-A9C9-D3451A0E2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45904" y="4694670"/>
            <a:ext cx="0" cy="196819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>
            <a:extLst>
              <a:ext uri="{FF2B5EF4-FFF2-40B4-BE49-F238E27FC236}">
                <a16:creationId xmlns:a16="http://schemas.microsoft.com/office/drawing/2014/main" id="{F4E355E7-D4F8-43B6-B9CF-44CA5655DB8D}"/>
              </a:ext>
            </a:extLst>
          </p:cNvPr>
          <p:cNvSpPr/>
          <p:nvPr/>
        </p:nvSpPr>
        <p:spPr>
          <a:xfrm>
            <a:off x="8427061" y="5050432"/>
            <a:ext cx="1587040" cy="1385486"/>
          </a:xfrm>
          <a:prstGeom prst="ellipse">
            <a:avLst/>
          </a:prstGeom>
          <a:solidFill>
            <a:srgbClr val="3DB9BD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Southdowns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Link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70E47AD2-233A-4A72-823E-6DE0FEDD8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484629" y="3290630"/>
            <a:ext cx="0" cy="102466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>
            <a:extLst>
              <a:ext uri="{FF2B5EF4-FFF2-40B4-BE49-F238E27FC236}">
                <a16:creationId xmlns:a16="http://schemas.microsoft.com/office/drawing/2014/main" id="{76B13FB6-4003-4A67-B4CA-74B5ED2FBC19}"/>
              </a:ext>
            </a:extLst>
          </p:cNvPr>
          <p:cNvSpPr/>
          <p:nvPr/>
        </p:nvSpPr>
        <p:spPr>
          <a:xfrm>
            <a:off x="7874083" y="2031532"/>
            <a:ext cx="1221092" cy="1243808"/>
          </a:xfrm>
          <a:prstGeom prst="ellipse">
            <a:avLst/>
          </a:prstGeom>
          <a:solidFill>
            <a:srgbClr val="FAFAF8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Recycling Policy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2882753F-F11F-4671-A643-0BBF136B922F}"/>
              </a:ext>
            </a:extLst>
          </p:cNvPr>
          <p:cNvSpPr/>
          <p:nvPr/>
        </p:nvSpPr>
        <p:spPr>
          <a:xfrm>
            <a:off x="9095174" y="2684010"/>
            <a:ext cx="1260337" cy="1284351"/>
          </a:xfrm>
          <a:prstGeom prst="ellipse">
            <a:avLst/>
          </a:prstGeom>
          <a:solidFill>
            <a:srgbClr val="3DB9BD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Electric Car Charging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27CAA4F-C3DB-4FDF-8100-3E356D97A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02" idx="4"/>
          </p:cNvCxnSpPr>
          <p:nvPr/>
        </p:nvCxnSpPr>
        <p:spPr>
          <a:xfrm flipH="1">
            <a:off x="9705721" y="3968361"/>
            <a:ext cx="19622" cy="346929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>
            <a:extLst>
              <a:ext uri="{FF2B5EF4-FFF2-40B4-BE49-F238E27FC236}">
                <a16:creationId xmlns:a16="http://schemas.microsoft.com/office/drawing/2014/main" id="{8F1EF326-910E-4E10-A4C7-A72AC4C4C8B2}"/>
              </a:ext>
            </a:extLst>
          </p:cNvPr>
          <p:cNvSpPr/>
          <p:nvPr/>
        </p:nvSpPr>
        <p:spPr>
          <a:xfrm>
            <a:off x="7064277" y="4876009"/>
            <a:ext cx="1356678" cy="1331746"/>
          </a:xfrm>
          <a:prstGeom prst="ellipse">
            <a:avLst/>
          </a:prstGeom>
          <a:solidFill>
            <a:srgbClr val="A8DCDE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Parish Council Elections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DF18F963-A5F6-4788-98D5-A9D812D4C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260622" y="4670946"/>
            <a:ext cx="0" cy="37818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>
            <a:extLst>
              <a:ext uri="{FF2B5EF4-FFF2-40B4-BE49-F238E27FC236}">
                <a16:creationId xmlns:a16="http://schemas.microsoft.com/office/drawing/2014/main" id="{FEA5EE8E-7A8C-43BE-BE49-62FFD8F4BE12}"/>
              </a:ext>
            </a:extLst>
          </p:cNvPr>
          <p:cNvSpPr/>
          <p:nvPr/>
        </p:nvSpPr>
        <p:spPr>
          <a:xfrm>
            <a:off x="10504378" y="2164489"/>
            <a:ext cx="1401867" cy="1284350"/>
          </a:xfrm>
          <a:prstGeom prst="ellipse">
            <a:avLst/>
          </a:prstGeom>
          <a:solidFill>
            <a:srgbClr val="A8DCDE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Newsletters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8E836DD4-6A1B-42F1-999F-8C247577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155680" y="3397857"/>
            <a:ext cx="0" cy="945947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>
            <a:extLst>
              <a:ext uri="{FF2B5EF4-FFF2-40B4-BE49-F238E27FC236}">
                <a16:creationId xmlns:a16="http://schemas.microsoft.com/office/drawing/2014/main" id="{4A99F156-EFD4-495E-8694-E189D1C60A32}"/>
              </a:ext>
            </a:extLst>
          </p:cNvPr>
          <p:cNvSpPr/>
          <p:nvPr/>
        </p:nvSpPr>
        <p:spPr>
          <a:xfrm>
            <a:off x="10147065" y="4823613"/>
            <a:ext cx="1401868" cy="1453362"/>
          </a:xfrm>
          <a:prstGeom prst="ellipse">
            <a:avLst/>
          </a:prstGeom>
          <a:solidFill>
            <a:srgbClr val="FAFAF8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Chairman’s Annual Review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1F2E18B6-C646-4625-A9A6-86E982F2D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25" idx="0"/>
          </p:cNvCxnSpPr>
          <p:nvPr/>
        </p:nvCxnSpPr>
        <p:spPr>
          <a:xfrm>
            <a:off x="10847999" y="4678023"/>
            <a:ext cx="0" cy="14559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612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5043FD-B351-48B2-8A3D-A48880D49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008080"/>
                </a:solidFill>
              </a:rPr>
              <a:t>Community</a:t>
            </a:r>
          </a:p>
        </p:txBody>
      </p:sp>
      <p:pic>
        <p:nvPicPr>
          <p:cNvPr id="10" name="Content Placeholder 9" descr="A picture containing grass, outdoor, mountain, field&#10;&#10;Description automatically generated">
            <a:extLst>
              <a:ext uri="{FF2B5EF4-FFF2-40B4-BE49-F238E27FC236}">
                <a16:creationId xmlns:a16="http://schemas.microsoft.com/office/drawing/2014/main" id="{4458F7A2-8CD5-4A72-A276-9F93441918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38"/>
          <a:stretch/>
        </p:blipFill>
        <p:spPr>
          <a:xfrm>
            <a:off x="838200" y="2058194"/>
            <a:ext cx="5181600" cy="3854334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4CB007-F813-460D-B42B-C99C19E0D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51303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400" b="1" dirty="0">
                <a:solidFill>
                  <a:srgbClr val="008080"/>
                </a:solidFill>
              </a:rPr>
              <a:t>Short Term Objectives</a:t>
            </a:r>
          </a:p>
          <a:p>
            <a:r>
              <a:rPr lang="en-GB" sz="1900" dirty="0"/>
              <a:t>Improve communication.</a:t>
            </a:r>
          </a:p>
          <a:p>
            <a:r>
              <a:rPr lang="en-GB" sz="1900" dirty="0"/>
              <a:t>Become a Dementia Friendly Parish Council.</a:t>
            </a:r>
          </a:p>
          <a:p>
            <a:r>
              <a:rPr lang="en-GB" sz="1900" dirty="0"/>
              <a:t>Develop Hyde Street Green to be more accessible and useable for the whole community.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400" b="1" dirty="0">
                <a:solidFill>
                  <a:srgbClr val="008080"/>
                </a:solidFill>
              </a:rPr>
              <a:t>Medium/Long Term Objectives</a:t>
            </a:r>
          </a:p>
          <a:p>
            <a:r>
              <a:rPr lang="en-GB" sz="1900" dirty="0"/>
              <a:t>Work collaboratively with village organisations and residents.</a:t>
            </a:r>
          </a:p>
          <a:p>
            <a:r>
              <a:rPr lang="en-GB" sz="1900" dirty="0"/>
              <a:t>Support the Community </a:t>
            </a:r>
            <a:r>
              <a:rPr lang="en-GB" sz="1900" dirty="0" err="1"/>
              <a:t>Speedwatch</a:t>
            </a:r>
            <a:r>
              <a:rPr lang="en-GB" sz="1900" dirty="0"/>
              <a:t> Scheme</a:t>
            </a:r>
          </a:p>
          <a:p>
            <a:r>
              <a:rPr lang="en-GB" sz="1900" dirty="0"/>
              <a:t>Evaluate and develop the Neighbourhood Warden Scheme.</a:t>
            </a:r>
          </a:p>
          <a:p>
            <a:r>
              <a:rPr lang="en-GB" sz="1900" dirty="0"/>
              <a:t>Develop the Youth Club.</a:t>
            </a:r>
          </a:p>
          <a:p>
            <a:r>
              <a:rPr lang="en-GB" sz="1900" dirty="0"/>
              <a:t>Organise Community Events e.g. Christmas Lights.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69536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5043FD-B351-48B2-8A3D-A48880D49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008080"/>
                </a:solidFill>
              </a:rPr>
              <a:t>Environmental</a:t>
            </a:r>
          </a:p>
        </p:txBody>
      </p:sp>
      <p:pic>
        <p:nvPicPr>
          <p:cNvPr id="6" name="Content Placeholder 5" descr="A group of people in a field&#10;&#10;Description automatically generated with low confidence">
            <a:extLst>
              <a:ext uri="{FF2B5EF4-FFF2-40B4-BE49-F238E27FC236}">
                <a16:creationId xmlns:a16="http://schemas.microsoft.com/office/drawing/2014/main" id="{179AF163-E08F-46C1-912F-0E523BEF6F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4CB007-F813-460D-B42B-C99C19E0D32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008080"/>
                </a:solidFill>
              </a:rPr>
              <a:t>Short Term Objectives</a:t>
            </a:r>
          </a:p>
          <a:p>
            <a:r>
              <a:rPr lang="en-GB" sz="1600" dirty="0"/>
              <a:t>Register with WSCC to be included in pilot for re-wilding verges. </a:t>
            </a:r>
          </a:p>
          <a:p>
            <a:r>
              <a:rPr lang="en-GB" sz="1600" dirty="0"/>
              <a:t>Change Sports Hall electricity supplier.</a:t>
            </a:r>
          </a:p>
          <a:p>
            <a:r>
              <a:rPr lang="en-GB" sz="1600" dirty="0"/>
              <a:t>Develop Community Orchard.</a:t>
            </a:r>
          </a:p>
          <a:p>
            <a:r>
              <a:rPr lang="en-GB" sz="1600" dirty="0"/>
              <a:t>Continue with tree planting programme.</a:t>
            </a:r>
          </a:p>
          <a:p>
            <a:r>
              <a:rPr lang="en-GB" sz="1600" dirty="0"/>
              <a:t>Recruit volunteers and establish a sustainable programme.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>
                <a:solidFill>
                  <a:srgbClr val="008080"/>
                </a:solidFill>
              </a:rPr>
              <a:t>Long Term Objectives</a:t>
            </a:r>
          </a:p>
          <a:p>
            <a:r>
              <a:rPr lang="en-GB" sz="1500" dirty="0"/>
              <a:t>Develop Community Orchard.</a:t>
            </a:r>
          </a:p>
          <a:p>
            <a:r>
              <a:rPr lang="en-GB" sz="1500" dirty="0"/>
              <a:t>Investigate Community Composting.</a:t>
            </a:r>
          </a:p>
          <a:p>
            <a:r>
              <a:rPr lang="en-GB" sz="1500" dirty="0"/>
              <a:t>Investigate Electric Car Charging Points.</a:t>
            </a:r>
          </a:p>
          <a:p>
            <a:pPr marL="0" indent="0">
              <a:buNone/>
            </a:pPr>
            <a:endParaRPr lang="en-GB" sz="1500" dirty="0"/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84165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5043FD-B351-48B2-8A3D-A48880D49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008080"/>
                </a:solidFill>
              </a:rPr>
              <a:t>Facilities</a:t>
            </a:r>
          </a:p>
        </p:txBody>
      </p:sp>
      <p:pic>
        <p:nvPicPr>
          <p:cNvPr id="6" name="Content Placeholder 5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id="{6471B9AB-E5F3-458F-BCF1-43E1CF0981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8200" y="2058194"/>
            <a:ext cx="5181600" cy="38862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4CB007-F813-460D-B42B-C99C19E0D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0674" y="1615735"/>
            <a:ext cx="5181600" cy="45612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008080"/>
                </a:solidFill>
              </a:rPr>
              <a:t>Short Term Objectives</a:t>
            </a:r>
          </a:p>
          <a:p>
            <a:r>
              <a:rPr lang="en-GB" sz="1700" dirty="0"/>
              <a:t>Organise a working party to establish the long term aims of the Skatepark.</a:t>
            </a:r>
          </a:p>
          <a:p>
            <a:r>
              <a:rPr lang="en-GB" sz="1700" dirty="0"/>
              <a:t>Continue to maintain and enhance play areas and open spaces</a:t>
            </a:r>
          </a:p>
          <a:p>
            <a:r>
              <a:rPr lang="en-GB" sz="1700" dirty="0"/>
              <a:t>Instigate a Community Led Highways Scheme for a new footpath from Manor Road to Henfield Road.</a:t>
            </a:r>
          </a:p>
          <a:p>
            <a:r>
              <a:rPr lang="en-GB" sz="1700" dirty="0"/>
              <a:t>Complete an audit and suggest programme of works to improve accessibility throughout the village.</a:t>
            </a:r>
          </a:p>
          <a:p>
            <a:r>
              <a:rPr lang="en-GB" sz="1700" dirty="0"/>
              <a:t>Promote 20mph zones</a:t>
            </a:r>
          </a:p>
          <a:p>
            <a:r>
              <a:rPr lang="en-GB" sz="1700" dirty="0"/>
              <a:t>Undertake a streetlight review</a:t>
            </a:r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r>
              <a:rPr lang="en-GB" sz="2000" b="1" dirty="0">
                <a:solidFill>
                  <a:srgbClr val="008080"/>
                </a:solidFill>
              </a:rPr>
              <a:t>Long Term Objectives</a:t>
            </a:r>
          </a:p>
          <a:p>
            <a:r>
              <a:rPr lang="en-GB" sz="1700" dirty="0"/>
              <a:t>Riverside Walk</a:t>
            </a:r>
          </a:p>
          <a:p>
            <a:r>
              <a:rPr lang="en-GB" sz="1700" dirty="0"/>
              <a:t>Sports Hall improvements</a:t>
            </a:r>
          </a:p>
          <a:p>
            <a:r>
              <a:rPr lang="en-GB" sz="1700" dirty="0"/>
              <a:t>Work with Henfield PC to improve access to the </a:t>
            </a:r>
            <a:r>
              <a:rPr lang="en-GB" sz="1700" dirty="0" err="1"/>
              <a:t>Southdowns</a:t>
            </a:r>
            <a:r>
              <a:rPr lang="en-GB" sz="1700" dirty="0"/>
              <a:t> Link at Small Dole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11210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5043FD-B351-48B2-8A3D-A48880D49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008080"/>
                </a:solidFill>
              </a:rPr>
              <a:t>Planning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A4619F-A1B3-46C6-A480-767ECCFAED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4CB007-F813-460D-B42B-C99C19E0D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0674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b="1" dirty="0">
              <a:solidFill>
                <a:srgbClr val="008080"/>
              </a:solidFill>
            </a:endParaRPr>
          </a:p>
          <a:p>
            <a:pPr marL="0" indent="0">
              <a:buNone/>
            </a:pPr>
            <a:endParaRPr lang="en-GB" sz="2000" b="1" dirty="0">
              <a:solidFill>
                <a:srgbClr val="008080"/>
              </a:solidFill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008080"/>
                </a:solidFill>
              </a:rPr>
              <a:t>Short Term Objectives</a:t>
            </a:r>
          </a:p>
          <a:p>
            <a:r>
              <a:rPr lang="en-GB" sz="1600" dirty="0"/>
              <a:t>Finalise the Neighbourhood Plan at Referendum as soon as possible. </a:t>
            </a:r>
          </a:p>
          <a:p>
            <a:r>
              <a:rPr lang="en-GB" sz="1600" dirty="0"/>
              <a:t>Continue to respond in a timely manner to planning application consultations. </a:t>
            </a:r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r>
              <a:rPr lang="en-GB" sz="2000" b="1" dirty="0">
                <a:solidFill>
                  <a:srgbClr val="008080"/>
                </a:solidFill>
              </a:rPr>
              <a:t>Long Term Objectives</a:t>
            </a:r>
          </a:p>
          <a:p>
            <a:r>
              <a:rPr lang="en-GB" sz="1700" dirty="0"/>
              <a:t>Work in collaboration with HDC and SDNP to ensure NP policies are adhered to.</a:t>
            </a:r>
          </a:p>
          <a:p>
            <a:r>
              <a:rPr lang="en-GB" sz="1700" dirty="0"/>
              <a:t>Work with Henfield Parish Council concerning any new development in Small Dole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DC6C8C-3390-46EE-8E29-B0EF777546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87" y="2796465"/>
            <a:ext cx="4829453" cy="2343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3061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534</Words>
  <Application>Microsoft Office PowerPoint</Application>
  <PresentationFormat>Widescreen</PresentationFormat>
  <Paragraphs>93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Upper Beeding Parish Council</vt:lpstr>
      <vt:lpstr>Upper Beeding Parish Council five year roadmap timeline 2021-2026</vt:lpstr>
      <vt:lpstr>Upper Beeding Parish Council five year roadmap timeline 2021-2026</vt:lpstr>
      <vt:lpstr>Community</vt:lpstr>
      <vt:lpstr>Environmental</vt:lpstr>
      <vt:lpstr>Facilities</vt:lpstr>
      <vt:lpstr>Planning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Upper Beeding Parish Council</dc:title>
  <dc:creator>Celia Price</dc:creator>
  <cp:lastModifiedBy>Celia Price</cp:lastModifiedBy>
  <cp:revision>4</cp:revision>
  <dcterms:created xsi:type="dcterms:W3CDTF">2021-02-19T14:22:07Z</dcterms:created>
  <dcterms:modified xsi:type="dcterms:W3CDTF">2021-03-18T12:04:23Z</dcterms:modified>
</cp:coreProperties>
</file>